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442" r:id="rId3"/>
    <p:sldId id="439" r:id="rId4"/>
    <p:sldId id="441" r:id="rId5"/>
    <p:sldId id="446" r:id="rId6"/>
    <p:sldId id="443" r:id="rId7"/>
    <p:sldId id="444" r:id="rId8"/>
    <p:sldId id="448" r:id="rId9"/>
    <p:sldId id="447" r:id="rId10"/>
    <p:sldId id="449" r:id="rId11"/>
    <p:sldId id="450" r:id="rId12"/>
    <p:sldId id="451" r:id="rId13"/>
    <p:sldId id="452" r:id="rId14"/>
    <p:sldId id="453" r:id="rId15"/>
    <p:sldId id="455" r:id="rId16"/>
    <p:sldId id="454" r:id="rId17"/>
    <p:sldId id="457" r:id="rId18"/>
    <p:sldId id="464" r:id="rId19"/>
    <p:sldId id="466" r:id="rId20"/>
    <p:sldId id="460" r:id="rId21"/>
    <p:sldId id="465" r:id="rId22"/>
    <p:sldId id="456" r:id="rId23"/>
    <p:sldId id="470" r:id="rId24"/>
    <p:sldId id="459" r:id="rId25"/>
    <p:sldId id="462" r:id="rId26"/>
    <p:sldId id="461" r:id="rId27"/>
    <p:sldId id="467" r:id="rId28"/>
    <p:sldId id="468" r:id="rId29"/>
    <p:sldId id="469" r:id="rId30"/>
    <p:sldId id="47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6" autoAdjust="0"/>
    <p:restoredTop sz="72777" autoAdjust="0"/>
  </p:normalViewPr>
  <p:slideViewPr>
    <p:cSldViewPr>
      <p:cViewPr varScale="1">
        <p:scale>
          <a:sx n="57" d="100"/>
          <a:sy n="57" d="100"/>
        </p:scale>
        <p:origin x="-14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58B1A-D830-C745-9775-0DC8DD78C396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09BA8890-C83D-B34E-AF04-40F708AF4F9F}">
      <dgm:prSet phldrT="[Text]"/>
      <dgm:spPr/>
      <dgm:t>
        <a:bodyPr/>
        <a:lstStyle/>
        <a:p>
          <a:r>
            <a:rPr lang="en-US" dirty="0" smtClean="0"/>
            <a:t>Statistics/AI</a:t>
          </a:r>
          <a:endParaRPr lang="en-US" dirty="0"/>
        </a:p>
      </dgm:t>
    </dgm:pt>
    <dgm:pt modelId="{7A00B756-4462-6D46-BD2B-179EE2DE3987}" type="parTrans" cxnId="{1124B054-5430-4646-A009-E3396E299A5F}">
      <dgm:prSet/>
      <dgm:spPr/>
      <dgm:t>
        <a:bodyPr/>
        <a:lstStyle/>
        <a:p>
          <a:endParaRPr lang="en-US"/>
        </a:p>
      </dgm:t>
    </dgm:pt>
    <dgm:pt modelId="{712C331E-01D2-9A42-AF69-066DC3263748}" type="sibTrans" cxnId="{1124B054-5430-4646-A009-E3396E299A5F}">
      <dgm:prSet/>
      <dgm:spPr/>
      <dgm:t>
        <a:bodyPr/>
        <a:lstStyle/>
        <a:p>
          <a:endParaRPr lang="en-US"/>
        </a:p>
      </dgm:t>
    </dgm:pt>
    <dgm:pt modelId="{8007A0E1-D8B5-834A-87F6-B13D3B31B69B}">
      <dgm:prSet phldrT="[Text]"/>
      <dgm:spPr/>
      <dgm:t>
        <a:bodyPr/>
        <a:lstStyle/>
        <a:p>
          <a:r>
            <a:rPr lang="en-US" dirty="0" smtClean="0"/>
            <a:t>Machine Learning/Pattern Recognition</a:t>
          </a:r>
          <a:endParaRPr lang="en-US" dirty="0"/>
        </a:p>
      </dgm:t>
    </dgm:pt>
    <dgm:pt modelId="{52F5F3E5-D5A8-B545-B135-D9C70EE68D74}" type="parTrans" cxnId="{2913D13E-1472-BE42-BE9C-57E3541E2D2C}">
      <dgm:prSet/>
      <dgm:spPr/>
      <dgm:t>
        <a:bodyPr/>
        <a:lstStyle/>
        <a:p>
          <a:endParaRPr lang="en-US"/>
        </a:p>
      </dgm:t>
    </dgm:pt>
    <dgm:pt modelId="{3960C712-4B53-EE40-B8ED-764B15B88934}" type="sibTrans" cxnId="{2913D13E-1472-BE42-BE9C-57E3541E2D2C}">
      <dgm:prSet/>
      <dgm:spPr/>
      <dgm:t>
        <a:bodyPr/>
        <a:lstStyle/>
        <a:p>
          <a:endParaRPr lang="en-US"/>
        </a:p>
      </dgm:t>
    </dgm:pt>
    <dgm:pt modelId="{7760C41B-A058-2940-AEF6-A66B39DDC0FB}">
      <dgm:prSet phldrT="[Text]"/>
      <dgm:spPr/>
      <dgm:t>
        <a:bodyPr/>
        <a:lstStyle/>
        <a:p>
          <a:r>
            <a:rPr lang="en-US" dirty="0" smtClean="0"/>
            <a:t>Database Systems</a:t>
          </a:r>
          <a:endParaRPr lang="en-US" dirty="0"/>
        </a:p>
      </dgm:t>
    </dgm:pt>
    <dgm:pt modelId="{04DEF20D-664A-6A43-A3E4-8644B24BF1D4}" type="parTrans" cxnId="{9D788579-7348-2F4C-B996-882F61B77494}">
      <dgm:prSet/>
      <dgm:spPr/>
      <dgm:t>
        <a:bodyPr/>
        <a:lstStyle/>
        <a:p>
          <a:endParaRPr lang="en-US"/>
        </a:p>
      </dgm:t>
    </dgm:pt>
    <dgm:pt modelId="{CB6010A8-3C99-404C-93C7-8039FA52085D}" type="sibTrans" cxnId="{9D788579-7348-2F4C-B996-882F61B77494}">
      <dgm:prSet/>
      <dgm:spPr/>
      <dgm:t>
        <a:bodyPr/>
        <a:lstStyle/>
        <a:p>
          <a:endParaRPr lang="en-US"/>
        </a:p>
      </dgm:t>
    </dgm:pt>
    <dgm:pt modelId="{7F00410E-7D75-8340-9B99-FF40FA43C78A}" type="pres">
      <dgm:prSet presAssocID="{2BA58B1A-D830-C745-9775-0DC8DD78C396}" presName="compositeShape" presStyleCnt="0">
        <dgm:presLayoutVars>
          <dgm:chMax val="7"/>
          <dgm:dir/>
          <dgm:resizeHandles val="exact"/>
        </dgm:presLayoutVars>
      </dgm:prSet>
      <dgm:spPr/>
    </dgm:pt>
    <dgm:pt modelId="{D0B0ACE2-1A2B-CB48-900D-DB4EC02F22B0}" type="pres">
      <dgm:prSet presAssocID="{09BA8890-C83D-B34E-AF04-40F708AF4F9F}" presName="circ1" presStyleLbl="vennNode1" presStyleIdx="0" presStyleCnt="3"/>
      <dgm:spPr/>
    </dgm:pt>
    <dgm:pt modelId="{4804B877-9838-FC4D-A389-156A36D44D6E}" type="pres">
      <dgm:prSet presAssocID="{09BA8890-C83D-B34E-AF04-40F708AF4F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7DF7D6B-BADA-B944-A986-4001C6DF1B72}" type="pres">
      <dgm:prSet presAssocID="{8007A0E1-D8B5-834A-87F6-B13D3B31B69B}" presName="circ2" presStyleLbl="vennNode1" presStyleIdx="1" presStyleCnt="3"/>
      <dgm:spPr/>
      <dgm:t>
        <a:bodyPr/>
        <a:lstStyle/>
        <a:p>
          <a:endParaRPr lang="en-US"/>
        </a:p>
      </dgm:t>
    </dgm:pt>
    <dgm:pt modelId="{E8A8F1C9-7B80-644F-B1E1-66D4A9241D60}" type="pres">
      <dgm:prSet presAssocID="{8007A0E1-D8B5-834A-87F6-B13D3B31B69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23A82-80CA-1B46-A1F6-B0A777837157}" type="pres">
      <dgm:prSet presAssocID="{7760C41B-A058-2940-AEF6-A66B39DDC0FB}" presName="circ3" presStyleLbl="vennNode1" presStyleIdx="2" presStyleCnt="3"/>
      <dgm:spPr/>
    </dgm:pt>
    <dgm:pt modelId="{27CFEFC2-28D1-4642-A5DC-0BC4C3ED6F58}" type="pres">
      <dgm:prSet presAssocID="{7760C41B-A058-2940-AEF6-A66B39DDC0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B842BA1-DF3E-B24C-A99F-9B0E972C8FF5}" type="presOf" srcId="{09BA8890-C83D-B34E-AF04-40F708AF4F9F}" destId="{D0B0ACE2-1A2B-CB48-900D-DB4EC02F22B0}" srcOrd="0" destOrd="0" presId="urn:microsoft.com/office/officeart/2005/8/layout/venn1"/>
    <dgm:cxn modelId="{1124B054-5430-4646-A009-E3396E299A5F}" srcId="{2BA58B1A-D830-C745-9775-0DC8DD78C396}" destId="{09BA8890-C83D-B34E-AF04-40F708AF4F9F}" srcOrd="0" destOrd="0" parTransId="{7A00B756-4462-6D46-BD2B-179EE2DE3987}" sibTransId="{712C331E-01D2-9A42-AF69-066DC3263748}"/>
    <dgm:cxn modelId="{D58FC22E-5807-2F42-8EE8-EE316FC5CDF8}" type="presOf" srcId="{8007A0E1-D8B5-834A-87F6-B13D3B31B69B}" destId="{77DF7D6B-BADA-B944-A986-4001C6DF1B72}" srcOrd="0" destOrd="0" presId="urn:microsoft.com/office/officeart/2005/8/layout/venn1"/>
    <dgm:cxn modelId="{A3586170-D832-D649-8488-032064AE401D}" type="presOf" srcId="{09BA8890-C83D-B34E-AF04-40F708AF4F9F}" destId="{4804B877-9838-FC4D-A389-156A36D44D6E}" srcOrd="1" destOrd="0" presId="urn:microsoft.com/office/officeart/2005/8/layout/venn1"/>
    <dgm:cxn modelId="{AA1E2E9A-354D-4E42-9604-3A830D79D157}" type="presOf" srcId="{8007A0E1-D8B5-834A-87F6-B13D3B31B69B}" destId="{E8A8F1C9-7B80-644F-B1E1-66D4A9241D60}" srcOrd="1" destOrd="0" presId="urn:microsoft.com/office/officeart/2005/8/layout/venn1"/>
    <dgm:cxn modelId="{104A389A-C5DF-6045-BC14-7786BB6368A7}" type="presOf" srcId="{2BA58B1A-D830-C745-9775-0DC8DD78C396}" destId="{7F00410E-7D75-8340-9B99-FF40FA43C78A}" srcOrd="0" destOrd="0" presId="urn:microsoft.com/office/officeart/2005/8/layout/venn1"/>
    <dgm:cxn modelId="{84649F52-9840-AB40-8E0A-A5A28C187FFC}" type="presOf" srcId="{7760C41B-A058-2940-AEF6-A66B39DDC0FB}" destId="{27CFEFC2-28D1-4642-A5DC-0BC4C3ED6F58}" srcOrd="1" destOrd="0" presId="urn:microsoft.com/office/officeart/2005/8/layout/venn1"/>
    <dgm:cxn modelId="{2913D13E-1472-BE42-BE9C-57E3541E2D2C}" srcId="{2BA58B1A-D830-C745-9775-0DC8DD78C396}" destId="{8007A0E1-D8B5-834A-87F6-B13D3B31B69B}" srcOrd="1" destOrd="0" parTransId="{52F5F3E5-D5A8-B545-B135-D9C70EE68D74}" sibTransId="{3960C712-4B53-EE40-B8ED-764B15B88934}"/>
    <dgm:cxn modelId="{70FDF1B0-6CBB-4049-96EC-6985EA9AFDCD}" type="presOf" srcId="{7760C41B-A058-2940-AEF6-A66B39DDC0FB}" destId="{9A123A82-80CA-1B46-A1F6-B0A777837157}" srcOrd="0" destOrd="0" presId="urn:microsoft.com/office/officeart/2005/8/layout/venn1"/>
    <dgm:cxn modelId="{9D788579-7348-2F4C-B996-882F61B77494}" srcId="{2BA58B1A-D830-C745-9775-0DC8DD78C396}" destId="{7760C41B-A058-2940-AEF6-A66B39DDC0FB}" srcOrd="2" destOrd="0" parTransId="{04DEF20D-664A-6A43-A3E4-8644B24BF1D4}" sibTransId="{CB6010A8-3C99-404C-93C7-8039FA52085D}"/>
    <dgm:cxn modelId="{757A1727-3040-BC47-8217-8549F41DD0C5}" type="presParOf" srcId="{7F00410E-7D75-8340-9B99-FF40FA43C78A}" destId="{D0B0ACE2-1A2B-CB48-900D-DB4EC02F22B0}" srcOrd="0" destOrd="0" presId="urn:microsoft.com/office/officeart/2005/8/layout/venn1"/>
    <dgm:cxn modelId="{36935822-47EA-0D46-9DC2-9202019514DF}" type="presParOf" srcId="{7F00410E-7D75-8340-9B99-FF40FA43C78A}" destId="{4804B877-9838-FC4D-A389-156A36D44D6E}" srcOrd="1" destOrd="0" presId="urn:microsoft.com/office/officeart/2005/8/layout/venn1"/>
    <dgm:cxn modelId="{63B2B1E2-3F46-014A-AAF0-5BFDCEA704F8}" type="presParOf" srcId="{7F00410E-7D75-8340-9B99-FF40FA43C78A}" destId="{77DF7D6B-BADA-B944-A986-4001C6DF1B72}" srcOrd="2" destOrd="0" presId="urn:microsoft.com/office/officeart/2005/8/layout/venn1"/>
    <dgm:cxn modelId="{1AF89208-E7CF-4C43-B0DF-1088AA0B8728}" type="presParOf" srcId="{7F00410E-7D75-8340-9B99-FF40FA43C78A}" destId="{E8A8F1C9-7B80-644F-B1E1-66D4A9241D60}" srcOrd="3" destOrd="0" presId="urn:microsoft.com/office/officeart/2005/8/layout/venn1"/>
    <dgm:cxn modelId="{43C1B487-FC45-5844-BF8E-9DF773C3B6F0}" type="presParOf" srcId="{7F00410E-7D75-8340-9B99-FF40FA43C78A}" destId="{9A123A82-80CA-1B46-A1F6-B0A777837157}" srcOrd="4" destOrd="0" presId="urn:microsoft.com/office/officeart/2005/8/layout/venn1"/>
    <dgm:cxn modelId="{590274C1-51B0-0049-8F5B-61E95A5C2D3E}" type="presParOf" srcId="{7F00410E-7D75-8340-9B99-FF40FA43C78A}" destId="{27CFEFC2-28D1-4642-A5DC-0BC4C3ED6F58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0ACE2-1A2B-CB48-900D-DB4EC02F22B0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alpha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Statistics/AI</a:t>
          </a:r>
          <a:endParaRPr lang="en-US" sz="2100" kern="1200" dirty="0"/>
        </a:p>
      </dsp:txBody>
      <dsp:txXfrm>
        <a:off x="2153920" y="477519"/>
        <a:ext cx="1788160" cy="1097280"/>
      </dsp:txXfrm>
    </dsp:sp>
    <dsp:sp modelId="{77DF7D6B-BADA-B944-A986-4001C6DF1B72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alpha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Machine Learning/Pattern Recognition</a:t>
          </a:r>
          <a:endParaRPr lang="en-US" sz="2100" kern="1200" dirty="0"/>
        </a:p>
      </dsp:txBody>
      <dsp:txXfrm>
        <a:off x="3454400" y="2204720"/>
        <a:ext cx="1463040" cy="1341120"/>
      </dsp:txXfrm>
    </dsp:sp>
    <dsp:sp modelId="{9A123A82-80CA-1B46-A1F6-B0A777837157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alpha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Database Systems</a:t>
          </a:r>
          <a:endParaRPr lang="en-US" sz="2100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4/21/15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1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9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If you are talking about vectors, then we say "</a:t>
            </a:r>
            <a:r>
              <a:rPr lang="en-US" dirty="0" err="1" smtClean="0"/>
              <a:t>componentwise</a:t>
            </a:r>
            <a:r>
              <a:rPr lang="en-US" dirty="0" smtClean="0"/>
              <a:t>" when we talk about adding. When we add 2 vectors, we write them as points, for example, (1, 2, 3) and (4, 5, 6). To add them, we add "</a:t>
            </a:r>
            <a:r>
              <a:rPr lang="en-US" dirty="0" err="1" smtClean="0"/>
              <a:t>componentwise</a:t>
            </a:r>
            <a:r>
              <a:rPr lang="en-US" dirty="0" smtClean="0"/>
              <a:t>", meaning we add the numbers in each position together to get a new vector. So, to add (1, 2, 3) and (4, 5, 6), we take: </a:t>
            </a:r>
          </a:p>
          <a:p>
            <a:endParaRPr lang="en-US" dirty="0" smtClean="0"/>
          </a:p>
          <a:p>
            <a:r>
              <a:rPr lang="en-US" dirty="0" smtClean="0"/>
              <a:t>(1 + 4, 2 + 5, 3 + 6) = (5, 7, 9)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4/21/15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4/21/15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4/21/15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r>
              <a:rPr lang="en-US" dirty="0" smtClean="0"/>
              <a:t>INLS </a:t>
            </a:r>
            <a:r>
              <a:rPr lang="en-US" dirty="0" smtClean="0"/>
              <a:t>623 – Data Mining/Machine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Jason Carter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Basics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79121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0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Areas of Machine Learning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28688" y="2501900"/>
            <a:ext cx="15382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1" u="sng">
                <a:solidFill>
                  <a:schemeClr val="hlink"/>
                </a:solidFill>
                <a:latin typeface="Tahoma" charset="0"/>
              </a:rPr>
              <a:t>Industry</a:t>
            </a:r>
            <a:endParaRPr lang="en-US" u="sng">
              <a:solidFill>
                <a:schemeClr val="hlink"/>
              </a:solidFill>
              <a:latin typeface="Tahoma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92663" y="2501900"/>
            <a:ext cx="20081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1" u="sng">
                <a:solidFill>
                  <a:schemeClr val="hlink"/>
                </a:solidFill>
                <a:latin typeface="Tahoma" charset="0"/>
              </a:rPr>
              <a:t>Application</a:t>
            </a:r>
            <a:endParaRPr lang="en-US" u="sng">
              <a:solidFill>
                <a:schemeClr val="hlink"/>
              </a:solidFill>
              <a:latin typeface="Tahoma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28688" y="2973388"/>
            <a:ext cx="12017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>
                <a:latin typeface="Tahoma" charset="0"/>
              </a:rPr>
              <a:t>Finance</a:t>
            </a:r>
            <a:endParaRPr lang="en-US">
              <a:latin typeface="Tahom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792663" y="2973388"/>
            <a:ext cx="31321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>
                <a:latin typeface="Tahoma" charset="0"/>
              </a:rPr>
              <a:t>Credit Card Analysis</a:t>
            </a:r>
            <a:endParaRPr lang="en-US">
              <a:latin typeface="Tahoma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928688" y="3444875"/>
            <a:ext cx="15541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>
                <a:latin typeface="Tahoma" charset="0"/>
              </a:rPr>
              <a:t>Insurance</a:t>
            </a:r>
            <a:endParaRPr lang="en-US">
              <a:latin typeface="Tahoma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792663" y="3444875"/>
            <a:ext cx="30400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800">
                <a:latin typeface="Tahoma" charset="0"/>
              </a:rPr>
              <a:t>Fraud Analysis</a:t>
            </a:r>
            <a:endParaRPr lang="en-US">
              <a:latin typeface="Tahoma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928688" y="3916363"/>
            <a:ext cx="3038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>
                <a:latin typeface="Tahoma" charset="0"/>
              </a:rPr>
              <a:t>Telecommunication</a:t>
            </a:r>
            <a:endParaRPr lang="en-US">
              <a:latin typeface="Tahoma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792663" y="3916363"/>
            <a:ext cx="30146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>
                <a:latin typeface="Tahoma" charset="0"/>
              </a:rPr>
              <a:t>Call record analysis</a:t>
            </a: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7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Spam Detection</a:t>
            </a:r>
          </a:p>
          <a:p>
            <a:r>
              <a:rPr lang="en-US" dirty="0" smtClean="0"/>
              <a:t>Credit Card Fraud Detection</a:t>
            </a:r>
          </a:p>
          <a:p>
            <a:r>
              <a:rPr lang="en-US" dirty="0" smtClean="0"/>
              <a:t>Digit Recognition</a:t>
            </a:r>
          </a:p>
          <a:p>
            <a:r>
              <a:rPr lang="en-US" dirty="0" smtClean="0"/>
              <a:t>Speech Understanding (Google now, </a:t>
            </a:r>
            <a:r>
              <a:rPr lang="en-US" dirty="0" err="1" smtClean="0"/>
              <a:t>Siri</a:t>
            </a:r>
            <a:r>
              <a:rPr lang="en-US" dirty="0" smtClean="0"/>
              <a:t>)</a:t>
            </a:r>
          </a:p>
          <a:p>
            <a:r>
              <a:rPr lang="en-US" dirty="0" smtClean="0"/>
              <a:t>Face Detection</a:t>
            </a:r>
          </a:p>
          <a:p>
            <a:r>
              <a:rPr lang="en-US" dirty="0" smtClean="0"/>
              <a:t>Product Recommendation</a:t>
            </a:r>
          </a:p>
          <a:p>
            <a:r>
              <a:rPr lang="en-US" dirty="0" smtClean="0"/>
              <a:t>Medical Diagnosis</a:t>
            </a:r>
          </a:p>
          <a:p>
            <a:r>
              <a:rPr lang="en-US" dirty="0" smtClean="0"/>
              <a:t>Stock Trading</a:t>
            </a:r>
          </a:p>
          <a:p>
            <a:r>
              <a:rPr lang="en-US" dirty="0" smtClean="0"/>
              <a:t>Credit Assessment</a:t>
            </a:r>
          </a:p>
          <a:p>
            <a:r>
              <a:rPr lang="en-US" dirty="0" smtClean="0"/>
              <a:t>Customer Attrition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06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Regression</a:t>
            </a:r>
          </a:p>
          <a:p>
            <a:r>
              <a:rPr lang="en-US" dirty="0" smtClean="0"/>
              <a:t>Clustering</a:t>
            </a:r>
          </a:p>
          <a:p>
            <a:r>
              <a:rPr lang="en-US" dirty="0" smtClean="0"/>
              <a:t>Association Rules</a:t>
            </a:r>
          </a:p>
          <a:p>
            <a:r>
              <a:rPr lang="en-US" dirty="0" smtClean="0"/>
              <a:t>Summarization</a:t>
            </a:r>
          </a:p>
          <a:p>
            <a:r>
              <a:rPr lang="en-US" dirty="0" smtClean="0"/>
              <a:t>Outlier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3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Finding models (functions) that describe and distinguishes classes or concepts</a:t>
            </a:r>
          </a:p>
          <a:p>
            <a:r>
              <a:rPr lang="en-US" dirty="0" smtClean="0"/>
              <a:t>Goal is to make a future prediction</a:t>
            </a:r>
          </a:p>
          <a:p>
            <a:endParaRPr lang="en-US" dirty="0" smtClean="0"/>
          </a:p>
          <a:p>
            <a:r>
              <a:rPr lang="en-US" dirty="0"/>
              <a:t> A computer does not have “past experiences” to learn from, so we must prime the system with some concepts/knowledge from which it can “learn”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8509000" cy="158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895600"/>
            <a:ext cx="792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Credit Card Application details -&gt; Approved or Not Approved</a:t>
            </a:r>
          </a:p>
          <a:p>
            <a:r>
              <a:rPr lang="en-US" sz="2000" dirty="0" smtClean="0"/>
              <a:t>(Debt, Equity, Age, Annual Income, </a:t>
            </a:r>
            <a:r>
              <a:rPr lang="en-US" sz="2000" dirty="0" err="1" smtClean="0"/>
              <a:t>EverFiledForBankruptcy</a:t>
            </a:r>
            <a:r>
              <a:rPr lang="en-US" sz="2000" dirty="0" smtClean="0"/>
              <a:t>, Approval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921984"/>
            <a:ext cx="792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Hospital </a:t>
            </a:r>
            <a:r>
              <a:rPr lang="en-US" sz="2000" dirty="0" err="1" smtClean="0"/>
              <a:t>Adminttance</a:t>
            </a:r>
            <a:r>
              <a:rPr lang="en-US" sz="2000" dirty="0" smtClean="0"/>
              <a:t> Form patient details -&gt; ICU or Non-ICU</a:t>
            </a:r>
          </a:p>
          <a:p>
            <a:r>
              <a:rPr lang="en-US" sz="2000" dirty="0" smtClean="0"/>
              <a:t>(Age, Gender, Smoker, Drinker, BP, Pulse, Respiration, Chest Pains, Conscious, Admit-to-ICU)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602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 is known as Supervised Learning</a:t>
            </a:r>
          </a:p>
          <a:p>
            <a:r>
              <a:rPr lang="en-US" dirty="0" smtClean="0"/>
              <a:t>Supervised Learning asks the computer to learn from a Training set when the target variable is supplied</a:t>
            </a:r>
            <a:endParaRPr lang="en-US" dirty="0"/>
          </a:p>
          <a:p>
            <a:r>
              <a:rPr lang="en-US" dirty="0" smtClean="0"/>
              <a:t>Target variables can be nominal values and continuous values</a:t>
            </a:r>
          </a:p>
          <a:p>
            <a:r>
              <a:rPr lang="en-US" dirty="0" smtClean="0"/>
              <a:t>Nominal Values</a:t>
            </a:r>
          </a:p>
          <a:p>
            <a:pPr lvl="1"/>
            <a:r>
              <a:rPr lang="en-US" dirty="0" smtClean="0"/>
              <a:t>True/False, Red/White/Blue, Happy/Sad</a:t>
            </a:r>
          </a:p>
          <a:p>
            <a:pPr lvl="1"/>
            <a:r>
              <a:rPr lang="en-US" dirty="0" smtClean="0"/>
              <a:t>Classes/Categories correspond to the different nominal values that a target value can take</a:t>
            </a:r>
          </a:p>
          <a:p>
            <a:r>
              <a:rPr lang="en-US" dirty="0" smtClean="0"/>
              <a:t>Classification/Supervised Learning is determining the class/category from a data vector and assigning it to the target variable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81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</a:p>
          <a:p>
            <a:r>
              <a:rPr lang="en-US" dirty="0" smtClean="0"/>
              <a:t>Random Forest</a:t>
            </a:r>
          </a:p>
          <a:p>
            <a:r>
              <a:rPr lang="en-US" dirty="0" smtClean="0"/>
              <a:t>Support Vector Machines (SVM)</a:t>
            </a:r>
          </a:p>
          <a:p>
            <a:r>
              <a:rPr lang="en-US" dirty="0" smtClean="0"/>
              <a:t>Ensembles of Classifiers</a:t>
            </a:r>
          </a:p>
          <a:p>
            <a:r>
              <a:rPr lang="en-US" dirty="0" smtClean="0"/>
              <a:t>Decision Trees</a:t>
            </a:r>
          </a:p>
          <a:p>
            <a:r>
              <a:rPr lang="en-US" dirty="0" smtClean="0"/>
              <a:t>Naïve Bayes Classifier</a:t>
            </a:r>
          </a:p>
          <a:p>
            <a:r>
              <a:rPr lang="en-US" dirty="0" smtClean="0"/>
              <a:t>Boosting</a:t>
            </a:r>
          </a:p>
          <a:p>
            <a:r>
              <a:rPr lang="en-US" dirty="0" smtClean="0"/>
              <a:t>Nearest Neighbor</a:t>
            </a:r>
          </a:p>
          <a:p>
            <a:r>
              <a:rPr lang="en-US" dirty="0" smtClean="0"/>
              <a:t>Many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0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Tree-Based Approaches and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Decision trees are one of the most common and popular classification </a:t>
            </a:r>
            <a:r>
              <a:rPr lang="en-US" dirty="0" smtClean="0"/>
              <a:t>paradigms</a:t>
            </a:r>
          </a:p>
          <a:p>
            <a:r>
              <a:rPr lang="en-US" dirty="0"/>
              <a:t>A predictive model which maps observations about an item to conclusions about the item’s target variable</a:t>
            </a:r>
          </a:p>
          <a:p>
            <a:r>
              <a:rPr lang="en-US" dirty="0"/>
              <a:t>Allow data sets to be subdivided on a per component (feature) basis.</a:t>
            </a:r>
          </a:p>
          <a:p>
            <a:r>
              <a:rPr lang="en-US" dirty="0"/>
              <a:t>Visually represent an upside-down tree, with the root at the top (north pole) and the tree growing downward in a southerly direction.</a:t>
            </a:r>
          </a:p>
          <a:p>
            <a:r>
              <a:rPr lang="en-US" dirty="0"/>
              <a:t>Each interior node corresponds to a feature, and its children (descendants) represent the values for those features.</a:t>
            </a:r>
          </a:p>
          <a:p>
            <a:r>
              <a:rPr lang="en-US" dirty="0"/>
              <a:t>The terminal nodes (or leaves) identify the final classification of the target variable (classification tree) or the value for a target variable (regression tree)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8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Models: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</a:p>
          <a:p>
            <a:pPr lvl="1"/>
            <a:r>
              <a:rPr lang="en-US" dirty="0"/>
              <a:t>Random </a:t>
            </a:r>
            <a:r>
              <a:rPr lang="en-US" dirty="0" smtClean="0"/>
              <a:t>Forest</a:t>
            </a:r>
          </a:p>
          <a:p>
            <a:pPr lvl="2"/>
            <a:r>
              <a:rPr lang="en-US" dirty="0"/>
              <a:t>Generates a number of decision trees (a forest) from a subset of the data in order to improve the classification rate.</a:t>
            </a:r>
          </a:p>
          <a:p>
            <a:pPr lvl="2"/>
            <a:r>
              <a:rPr lang="en-US" dirty="0"/>
              <a:t>Training set sampling with replacement.</a:t>
            </a:r>
          </a:p>
          <a:p>
            <a:pPr lvl="2"/>
            <a:r>
              <a:rPr lang="en-US" dirty="0"/>
              <a:t>At each split variables are chosen at random to judge whether data vectors have a close relationship or not; hence, each tree is different.</a:t>
            </a:r>
          </a:p>
          <a:p>
            <a:pPr lvl="2"/>
            <a:r>
              <a:rPr lang="en-US" dirty="0"/>
              <a:t>Aggregates the output from many shallow trees (sometimes called stumps)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Bagging Decision Trees</a:t>
            </a:r>
          </a:p>
          <a:p>
            <a:pPr lvl="1"/>
            <a:r>
              <a:rPr lang="en-US" dirty="0"/>
              <a:t>Boosted Trees Boosted </a:t>
            </a:r>
            <a:r>
              <a:rPr lang="en-US" dirty="0" smtClean="0"/>
              <a:t>Trees</a:t>
            </a:r>
          </a:p>
          <a:p>
            <a:pPr lvl="1"/>
            <a:r>
              <a:rPr lang="en-US" dirty="0"/>
              <a:t>Rotation Forest</a:t>
            </a:r>
          </a:p>
          <a:p>
            <a:pPr lvl="1"/>
            <a:r>
              <a:rPr lang="en-US" dirty="0"/>
              <a:t>Many others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0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Database Technology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881820"/>
              </p:ext>
            </p:extLst>
          </p:nvPr>
        </p:nvGraphicFramePr>
        <p:xfrm>
          <a:off x="457200" y="1484946"/>
          <a:ext cx="8001000" cy="4230054"/>
        </p:xfrm>
        <a:graphic>
          <a:graphicData uri="http://schemas.openxmlformats.org/drawingml/2006/table">
            <a:tbl>
              <a:tblPr/>
              <a:tblGrid>
                <a:gridCol w="1981200"/>
                <a:gridCol w="6019800"/>
              </a:tblGrid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YEAR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PURPOSE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1960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3C4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Network Model, Batch Reports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3C4A">
                        <a:alpha val="20000"/>
                      </a:srgbClr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1970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Relational data model, Executive information Systems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1980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3C4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Application specific DBMS(spatial data, scientific data, image  data, …)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3C4A">
                        <a:alpha val="20000"/>
                      </a:srgbClr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1990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Terabyte Data warehouses, Object Oriented,  middleware and web technology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2000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3C4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Business Process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3C4A">
                        <a:alpha val="20000"/>
                      </a:srgbClr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2010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ＭＳ Ｐゴシック" charset="0"/>
                        </a:rPr>
                        <a:t>Sensor DB systems, DBs on embedded systems, large scale pub/ sub systems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87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70485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5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6" t="5461"/>
          <a:stretch/>
        </p:blipFill>
        <p:spPr>
          <a:xfrm>
            <a:off x="1219200" y="1371600"/>
            <a:ext cx="6292202" cy="2629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990600"/>
            <a:ext cx="254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Training Set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3371" b="37163"/>
          <a:stretch/>
        </p:blipFill>
        <p:spPr>
          <a:xfrm>
            <a:off x="609600" y="4572000"/>
            <a:ext cx="735351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8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target variable can take on an </a:t>
            </a:r>
            <a:r>
              <a:rPr lang="en-US" dirty="0" err="1" smtClean="0"/>
              <a:t>infinte</a:t>
            </a:r>
            <a:r>
              <a:rPr lang="en-US" dirty="0" smtClean="0"/>
              <a:t> range of values, </a:t>
            </a:r>
            <a:r>
              <a:rPr lang="en-US" b="1" dirty="0" smtClean="0"/>
              <a:t>classification</a:t>
            </a:r>
            <a:r>
              <a:rPr lang="en-US" dirty="0" smtClean="0"/>
              <a:t> is </a:t>
            </a:r>
            <a:r>
              <a:rPr lang="en-US" b="1" dirty="0" smtClean="0"/>
              <a:t>Regression</a:t>
            </a:r>
          </a:p>
          <a:p>
            <a:r>
              <a:rPr lang="en-US" dirty="0"/>
              <a:t>A statistical process for modeling the relationships among variables.</a:t>
            </a:r>
          </a:p>
          <a:p>
            <a:r>
              <a:rPr lang="en-US" dirty="0"/>
              <a:t>Focuses on the relationship between a dependent variable and one or more independent variables (i.e. how does a dependent variable change based on a change in an independent variable?).</a:t>
            </a:r>
          </a:p>
          <a:p>
            <a:r>
              <a:rPr lang="en-US" dirty="0"/>
              <a:t>Identifying which independent variables are related to the dependent variable. Iteratively refined using a measure of the error in the predictions made by the model. Widely used for prediction and forecasting. Lots of math in these approaches!</a:t>
            </a:r>
          </a:p>
        </p:txBody>
      </p:sp>
    </p:spTree>
    <p:extLst>
      <p:ext uri="{BB962C8B-B14F-4D97-AF65-F5344CB8AC3E}">
        <p14:creationId xmlns:p14="http://schemas.microsoft.com/office/powerpoint/2010/main" val="352854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</a:p>
          <a:p>
            <a:r>
              <a:rPr lang="en-US" dirty="0"/>
              <a:t>Linear Regression (Multiple Linear Regression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Least </a:t>
            </a:r>
            <a:r>
              <a:rPr lang="en-US" dirty="0"/>
              <a:t>Squares Polynomial Regression Parametric/Non-parametric </a:t>
            </a:r>
            <a:r>
              <a:rPr lang="en-US" dirty="0" smtClean="0"/>
              <a:t>Regression</a:t>
            </a:r>
          </a:p>
          <a:p>
            <a:r>
              <a:rPr lang="en-US" dirty="0" smtClean="0"/>
              <a:t> </a:t>
            </a:r>
            <a:r>
              <a:rPr lang="en-US" dirty="0"/>
              <a:t>Logistic </a:t>
            </a:r>
            <a:r>
              <a:rPr lang="en-US" dirty="0" smtClean="0"/>
              <a:t>Regression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618" y="3200400"/>
            <a:ext cx="4371682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5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Grouping a set of objects in such a way that the objects in the same group (called a cluster) are more similar (in some sense or another) to each </a:t>
            </a:r>
            <a:r>
              <a:rPr lang="en-US" dirty="0" smtClean="0"/>
              <a:t>other than </a:t>
            </a:r>
            <a:r>
              <a:rPr lang="en-US" dirty="0"/>
              <a:t>to those in other groups (clusters)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Very similar to classification, but the target variable is not defined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7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Based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</a:p>
          <a:p>
            <a:pPr lvl="1"/>
            <a:r>
              <a:rPr lang="en-US" dirty="0" smtClean="0"/>
              <a:t>Partition N data vectors V</a:t>
            </a:r>
            <a:r>
              <a:rPr lang="en-US" baseline="-25000" dirty="0" smtClean="0"/>
              <a:t>i</a:t>
            </a:r>
            <a:r>
              <a:rPr lang="en-US" dirty="0" smtClean="0"/>
              <a:t> into k clusters (groups) such that V</a:t>
            </a:r>
            <a:r>
              <a:rPr lang="en-US" baseline="-25000" dirty="0" smtClean="0"/>
              <a:t>i</a:t>
            </a:r>
            <a:r>
              <a:rPr lang="en-US" dirty="0" smtClean="0"/>
              <a:t> belongs to the cluster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j</a:t>
            </a:r>
            <a:r>
              <a:rPr lang="en-US" dirty="0" smtClean="0"/>
              <a:t> with the nearest mean C</a:t>
            </a:r>
            <a:r>
              <a:rPr lang="en-US" dirty="0"/>
              <a:t>µ</a:t>
            </a:r>
            <a:endParaRPr lang="en-US" baseline="-25000" dirty="0" smtClean="0"/>
          </a:p>
          <a:p>
            <a:pPr lvl="1"/>
            <a:r>
              <a:rPr lang="en-US" dirty="0"/>
              <a:t>The mean of a cluster Cµ corresponds to the centroid (component-wise average) of all points that currently reside in that cluster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Given V</a:t>
            </a:r>
            <a:r>
              <a:rPr lang="en-US" baseline="-25000" dirty="0"/>
              <a:t>1</a:t>
            </a:r>
            <a:r>
              <a:rPr lang="en-US" dirty="0"/>
              <a:t>=(3,2,3), V</a:t>
            </a:r>
            <a:r>
              <a:rPr lang="en-US" baseline="-25000" dirty="0"/>
              <a:t>2</a:t>
            </a:r>
            <a:r>
              <a:rPr lang="en-US" dirty="0"/>
              <a:t>=(6,6,5), and V</a:t>
            </a:r>
            <a:r>
              <a:rPr lang="en-US" baseline="-25000" dirty="0"/>
              <a:t>3</a:t>
            </a:r>
            <a:r>
              <a:rPr lang="en-US" dirty="0"/>
              <a:t>=(21,13,4), the centroid Cµ is ((3+6+21)/3, (2+6+13)/3, (3+5+4)/3)) or (10,7,4).</a:t>
            </a:r>
            <a:endParaRPr lang="en-US" dirty="0" smtClean="0"/>
          </a:p>
          <a:p>
            <a:r>
              <a:rPr lang="en-US" dirty="0"/>
              <a:t> Iterative algorithm that inserts one vector at a time and stops once no further defections occur.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Methods that extract rules which best explain observed relationships between variables in multidimensional data</a:t>
            </a:r>
            <a:r>
              <a:rPr lang="en-US" dirty="0" smtClean="0"/>
              <a:t>.</a:t>
            </a:r>
          </a:p>
          <a:p>
            <a:r>
              <a:rPr lang="en-US" dirty="0"/>
              <a:t>These rules can lead to important discoveries and useful associations in large datasets</a:t>
            </a:r>
            <a:r>
              <a:rPr lang="en-US" dirty="0" smtClean="0"/>
              <a:t>.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Purchase Analysis (e.g. Amazon, </a:t>
            </a:r>
            <a:r>
              <a:rPr lang="en-US" dirty="0" err="1"/>
              <a:t>Walmart</a:t>
            </a:r>
            <a:r>
              <a:rPr lang="en-US" dirty="0"/>
              <a:t>, Supermarket, etc.), </a:t>
            </a:r>
            <a:endParaRPr lang="en-US" dirty="0" smtClean="0"/>
          </a:p>
          <a:p>
            <a:pPr lvl="1"/>
            <a:r>
              <a:rPr lang="en-US" dirty="0" smtClean="0"/>
              <a:t>Web </a:t>
            </a:r>
            <a:r>
              <a:rPr lang="en-US" dirty="0"/>
              <a:t>Usage </a:t>
            </a:r>
            <a:r>
              <a:rPr lang="en-US" dirty="0" smtClean="0"/>
              <a:t>Mining</a:t>
            </a:r>
          </a:p>
          <a:p>
            <a:pPr lvl="1"/>
            <a:r>
              <a:rPr lang="en-US" dirty="0" smtClean="0"/>
              <a:t>Intrusion </a:t>
            </a:r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3624726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</a:p>
          <a:p>
            <a:pPr lvl="1"/>
            <a:r>
              <a:rPr lang="en-US" dirty="0" err="1" smtClean="0"/>
              <a:t>Apriori</a:t>
            </a:r>
            <a:endParaRPr lang="en-US" dirty="0" smtClean="0"/>
          </a:p>
          <a:p>
            <a:pPr lvl="1"/>
            <a:r>
              <a:rPr lang="en-US" dirty="0" smtClean="0"/>
              <a:t>FP-growth (Frequent Pattern)</a:t>
            </a:r>
          </a:p>
          <a:p>
            <a:pPr lvl="1"/>
            <a:r>
              <a:rPr lang="en-US" dirty="0" smtClean="0"/>
              <a:t>Many others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590800"/>
            <a:ext cx="4241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63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statistical model for discovering abstract topics that occur in a corpus of documents.</a:t>
            </a:r>
          </a:p>
          <a:p>
            <a:r>
              <a:rPr lang="en-US" dirty="0"/>
              <a:t>Documents typically encompass multiple topics in different proportions (e.g. Topic1 ≈</a:t>
            </a:r>
          </a:p>
          <a:p>
            <a:r>
              <a:rPr lang="en-US" dirty="0"/>
              <a:t>25%, Topic2 ≈ 35%, Topic3 ≈ 15%, …)</a:t>
            </a:r>
          </a:p>
          <a:p>
            <a:r>
              <a:rPr lang="en-US" dirty="0"/>
              <a:t>A topic model encapsulates this knowledge into a mathematical framework.</a:t>
            </a:r>
          </a:p>
          <a:p>
            <a:r>
              <a:rPr lang="en-US" dirty="0"/>
              <a:t>Examines a corpus of documents and – based on the statistics of the words in each document – discerns what the topics might be and each document’s topic distribution.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98600"/>
            <a:ext cx="51689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4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</a:p>
          <a:p>
            <a:pPr lvl="1"/>
            <a:r>
              <a:rPr lang="en-US" dirty="0"/>
              <a:t>Explicit Semantic Analysis, Latent Semantic Analysis, Latent </a:t>
            </a:r>
            <a:r>
              <a:rPr lang="en-US" dirty="0" err="1"/>
              <a:t>Dirichlet</a:t>
            </a:r>
            <a:r>
              <a:rPr lang="en-US" dirty="0"/>
              <a:t> Allocation, Hierarchical </a:t>
            </a:r>
            <a:r>
              <a:rPr lang="en-US" dirty="0" err="1"/>
              <a:t>Dirichlet</a:t>
            </a:r>
            <a:r>
              <a:rPr lang="en-US" dirty="0"/>
              <a:t> Process, Non-negative Matrix Factorization,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Frameworks</a:t>
            </a:r>
          </a:p>
          <a:p>
            <a:pPr lvl="1"/>
            <a:r>
              <a:rPr lang="en-US" dirty="0"/>
              <a:t>Mallet, </a:t>
            </a:r>
            <a:r>
              <a:rPr lang="en-US" dirty="0" err="1"/>
              <a:t>Gensim</a:t>
            </a:r>
            <a:r>
              <a:rPr lang="en-US" dirty="0"/>
              <a:t>, Stanford Topic Modeling Toolkit,</a:t>
            </a:r>
          </a:p>
        </p:txBody>
      </p:sp>
    </p:spTree>
    <p:extLst>
      <p:ext uri="{BB962C8B-B14F-4D97-AF65-F5344CB8AC3E}">
        <p14:creationId xmlns:p14="http://schemas.microsoft.com/office/powerpoint/2010/main" val="241556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Mine Data?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041525" y="3455988"/>
            <a:ext cx="450850" cy="831850"/>
            <a:chOff x="1286" y="2177"/>
            <a:chExt cx="284" cy="524"/>
          </a:xfrm>
        </p:grpSpPr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1426" y="2391"/>
              <a:ext cx="144" cy="273"/>
            </a:xfrm>
            <a:custGeom>
              <a:avLst/>
              <a:gdLst>
                <a:gd name="T0" fmla="*/ 96 w 287"/>
                <a:gd name="T1" fmla="*/ 22 h 547"/>
                <a:gd name="T2" fmla="*/ 61 w 287"/>
                <a:gd name="T3" fmla="*/ 0 h 547"/>
                <a:gd name="T4" fmla="*/ 16 w 287"/>
                <a:gd name="T5" fmla="*/ 0 h 547"/>
                <a:gd name="T6" fmla="*/ 0 w 287"/>
                <a:gd name="T7" fmla="*/ 29 h 547"/>
                <a:gd name="T8" fmla="*/ 7 w 287"/>
                <a:gd name="T9" fmla="*/ 74 h 547"/>
                <a:gd name="T10" fmla="*/ 46 w 287"/>
                <a:gd name="T11" fmla="*/ 118 h 547"/>
                <a:gd name="T12" fmla="*/ 127 w 287"/>
                <a:gd name="T13" fmla="*/ 157 h 547"/>
                <a:gd name="T14" fmla="*/ 220 w 287"/>
                <a:gd name="T15" fmla="*/ 242 h 547"/>
                <a:gd name="T16" fmla="*/ 235 w 287"/>
                <a:gd name="T17" fmla="*/ 279 h 547"/>
                <a:gd name="T18" fmla="*/ 228 w 287"/>
                <a:gd name="T19" fmla="*/ 297 h 547"/>
                <a:gd name="T20" fmla="*/ 157 w 287"/>
                <a:gd name="T21" fmla="*/ 353 h 547"/>
                <a:gd name="T22" fmla="*/ 74 w 287"/>
                <a:gd name="T23" fmla="*/ 420 h 547"/>
                <a:gd name="T24" fmla="*/ 53 w 287"/>
                <a:gd name="T25" fmla="*/ 449 h 547"/>
                <a:gd name="T26" fmla="*/ 53 w 287"/>
                <a:gd name="T27" fmla="*/ 479 h 547"/>
                <a:gd name="T28" fmla="*/ 117 w 287"/>
                <a:gd name="T29" fmla="*/ 510 h 547"/>
                <a:gd name="T30" fmla="*/ 216 w 287"/>
                <a:gd name="T31" fmla="*/ 547 h 547"/>
                <a:gd name="T32" fmla="*/ 250 w 287"/>
                <a:gd name="T33" fmla="*/ 547 h 547"/>
                <a:gd name="T34" fmla="*/ 287 w 287"/>
                <a:gd name="T35" fmla="*/ 522 h 547"/>
                <a:gd name="T36" fmla="*/ 287 w 287"/>
                <a:gd name="T37" fmla="*/ 503 h 547"/>
                <a:gd name="T38" fmla="*/ 260 w 287"/>
                <a:gd name="T39" fmla="*/ 492 h 547"/>
                <a:gd name="T40" fmla="*/ 135 w 287"/>
                <a:gd name="T41" fmla="*/ 479 h 547"/>
                <a:gd name="T42" fmla="*/ 89 w 287"/>
                <a:gd name="T43" fmla="*/ 466 h 547"/>
                <a:gd name="T44" fmla="*/ 83 w 287"/>
                <a:gd name="T45" fmla="*/ 445 h 547"/>
                <a:gd name="T46" fmla="*/ 164 w 287"/>
                <a:gd name="T47" fmla="*/ 383 h 547"/>
                <a:gd name="T48" fmla="*/ 253 w 287"/>
                <a:gd name="T49" fmla="*/ 324 h 547"/>
                <a:gd name="T50" fmla="*/ 272 w 287"/>
                <a:gd name="T51" fmla="*/ 302 h 547"/>
                <a:gd name="T52" fmla="*/ 280 w 287"/>
                <a:gd name="T53" fmla="*/ 272 h 547"/>
                <a:gd name="T54" fmla="*/ 272 w 287"/>
                <a:gd name="T55" fmla="*/ 231 h 547"/>
                <a:gd name="T56" fmla="*/ 245 w 287"/>
                <a:gd name="T57" fmla="*/ 198 h 547"/>
                <a:gd name="T58" fmla="*/ 157 w 287"/>
                <a:gd name="T59" fmla="*/ 90 h 547"/>
                <a:gd name="T60" fmla="*/ 96 w 287"/>
                <a:gd name="T61" fmla="*/ 22 h 5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87"/>
                <a:gd name="T94" fmla="*/ 0 h 547"/>
                <a:gd name="T95" fmla="*/ 287 w 287"/>
                <a:gd name="T96" fmla="*/ 547 h 54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87" h="547">
                  <a:moveTo>
                    <a:pt x="96" y="22"/>
                  </a:moveTo>
                  <a:lnTo>
                    <a:pt x="61" y="0"/>
                  </a:lnTo>
                  <a:lnTo>
                    <a:pt x="16" y="0"/>
                  </a:lnTo>
                  <a:lnTo>
                    <a:pt x="0" y="29"/>
                  </a:lnTo>
                  <a:lnTo>
                    <a:pt x="7" y="74"/>
                  </a:lnTo>
                  <a:lnTo>
                    <a:pt x="46" y="118"/>
                  </a:lnTo>
                  <a:lnTo>
                    <a:pt x="127" y="157"/>
                  </a:lnTo>
                  <a:lnTo>
                    <a:pt x="220" y="242"/>
                  </a:lnTo>
                  <a:lnTo>
                    <a:pt x="235" y="279"/>
                  </a:lnTo>
                  <a:lnTo>
                    <a:pt x="228" y="297"/>
                  </a:lnTo>
                  <a:lnTo>
                    <a:pt x="157" y="353"/>
                  </a:lnTo>
                  <a:lnTo>
                    <a:pt x="74" y="420"/>
                  </a:lnTo>
                  <a:lnTo>
                    <a:pt x="53" y="449"/>
                  </a:lnTo>
                  <a:lnTo>
                    <a:pt x="53" y="479"/>
                  </a:lnTo>
                  <a:lnTo>
                    <a:pt x="117" y="510"/>
                  </a:lnTo>
                  <a:lnTo>
                    <a:pt x="216" y="547"/>
                  </a:lnTo>
                  <a:lnTo>
                    <a:pt x="250" y="547"/>
                  </a:lnTo>
                  <a:lnTo>
                    <a:pt x="287" y="522"/>
                  </a:lnTo>
                  <a:lnTo>
                    <a:pt x="287" y="503"/>
                  </a:lnTo>
                  <a:lnTo>
                    <a:pt x="260" y="492"/>
                  </a:lnTo>
                  <a:lnTo>
                    <a:pt x="135" y="479"/>
                  </a:lnTo>
                  <a:lnTo>
                    <a:pt x="89" y="466"/>
                  </a:lnTo>
                  <a:lnTo>
                    <a:pt x="83" y="445"/>
                  </a:lnTo>
                  <a:lnTo>
                    <a:pt x="164" y="383"/>
                  </a:lnTo>
                  <a:lnTo>
                    <a:pt x="253" y="324"/>
                  </a:lnTo>
                  <a:lnTo>
                    <a:pt x="272" y="302"/>
                  </a:lnTo>
                  <a:lnTo>
                    <a:pt x="280" y="272"/>
                  </a:lnTo>
                  <a:lnTo>
                    <a:pt x="272" y="231"/>
                  </a:lnTo>
                  <a:lnTo>
                    <a:pt x="245" y="198"/>
                  </a:lnTo>
                  <a:lnTo>
                    <a:pt x="157" y="90"/>
                  </a:lnTo>
                  <a:lnTo>
                    <a:pt x="96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1350" y="2428"/>
              <a:ext cx="144" cy="273"/>
            </a:xfrm>
            <a:custGeom>
              <a:avLst/>
              <a:gdLst>
                <a:gd name="T0" fmla="*/ 96 w 287"/>
                <a:gd name="T1" fmla="*/ 22 h 547"/>
                <a:gd name="T2" fmla="*/ 62 w 287"/>
                <a:gd name="T3" fmla="*/ 0 h 547"/>
                <a:gd name="T4" fmla="*/ 16 w 287"/>
                <a:gd name="T5" fmla="*/ 0 h 547"/>
                <a:gd name="T6" fmla="*/ 0 w 287"/>
                <a:gd name="T7" fmla="*/ 29 h 547"/>
                <a:gd name="T8" fmla="*/ 7 w 287"/>
                <a:gd name="T9" fmla="*/ 74 h 547"/>
                <a:gd name="T10" fmla="*/ 46 w 287"/>
                <a:gd name="T11" fmla="*/ 118 h 547"/>
                <a:gd name="T12" fmla="*/ 127 w 287"/>
                <a:gd name="T13" fmla="*/ 157 h 547"/>
                <a:gd name="T14" fmla="*/ 220 w 287"/>
                <a:gd name="T15" fmla="*/ 242 h 547"/>
                <a:gd name="T16" fmla="*/ 235 w 287"/>
                <a:gd name="T17" fmla="*/ 279 h 547"/>
                <a:gd name="T18" fmla="*/ 228 w 287"/>
                <a:gd name="T19" fmla="*/ 297 h 547"/>
                <a:gd name="T20" fmla="*/ 157 w 287"/>
                <a:gd name="T21" fmla="*/ 353 h 547"/>
                <a:gd name="T22" fmla="*/ 74 w 287"/>
                <a:gd name="T23" fmla="*/ 420 h 547"/>
                <a:gd name="T24" fmla="*/ 53 w 287"/>
                <a:gd name="T25" fmla="*/ 448 h 547"/>
                <a:gd name="T26" fmla="*/ 53 w 287"/>
                <a:gd name="T27" fmla="*/ 479 h 547"/>
                <a:gd name="T28" fmla="*/ 118 w 287"/>
                <a:gd name="T29" fmla="*/ 510 h 547"/>
                <a:gd name="T30" fmla="*/ 216 w 287"/>
                <a:gd name="T31" fmla="*/ 547 h 547"/>
                <a:gd name="T32" fmla="*/ 250 w 287"/>
                <a:gd name="T33" fmla="*/ 547 h 547"/>
                <a:gd name="T34" fmla="*/ 287 w 287"/>
                <a:gd name="T35" fmla="*/ 522 h 547"/>
                <a:gd name="T36" fmla="*/ 287 w 287"/>
                <a:gd name="T37" fmla="*/ 503 h 547"/>
                <a:gd name="T38" fmla="*/ 260 w 287"/>
                <a:gd name="T39" fmla="*/ 492 h 547"/>
                <a:gd name="T40" fmla="*/ 135 w 287"/>
                <a:gd name="T41" fmla="*/ 479 h 547"/>
                <a:gd name="T42" fmla="*/ 89 w 287"/>
                <a:gd name="T43" fmla="*/ 466 h 547"/>
                <a:gd name="T44" fmla="*/ 83 w 287"/>
                <a:gd name="T45" fmla="*/ 444 h 547"/>
                <a:gd name="T46" fmla="*/ 164 w 287"/>
                <a:gd name="T47" fmla="*/ 383 h 547"/>
                <a:gd name="T48" fmla="*/ 253 w 287"/>
                <a:gd name="T49" fmla="*/ 324 h 547"/>
                <a:gd name="T50" fmla="*/ 272 w 287"/>
                <a:gd name="T51" fmla="*/ 302 h 547"/>
                <a:gd name="T52" fmla="*/ 280 w 287"/>
                <a:gd name="T53" fmla="*/ 272 h 547"/>
                <a:gd name="T54" fmla="*/ 272 w 287"/>
                <a:gd name="T55" fmla="*/ 231 h 547"/>
                <a:gd name="T56" fmla="*/ 245 w 287"/>
                <a:gd name="T57" fmla="*/ 198 h 547"/>
                <a:gd name="T58" fmla="*/ 157 w 287"/>
                <a:gd name="T59" fmla="*/ 90 h 547"/>
                <a:gd name="T60" fmla="*/ 96 w 287"/>
                <a:gd name="T61" fmla="*/ 22 h 5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87"/>
                <a:gd name="T94" fmla="*/ 0 h 547"/>
                <a:gd name="T95" fmla="*/ 287 w 287"/>
                <a:gd name="T96" fmla="*/ 547 h 54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87" h="547">
                  <a:moveTo>
                    <a:pt x="96" y="22"/>
                  </a:moveTo>
                  <a:lnTo>
                    <a:pt x="62" y="0"/>
                  </a:lnTo>
                  <a:lnTo>
                    <a:pt x="16" y="0"/>
                  </a:lnTo>
                  <a:lnTo>
                    <a:pt x="0" y="29"/>
                  </a:lnTo>
                  <a:lnTo>
                    <a:pt x="7" y="74"/>
                  </a:lnTo>
                  <a:lnTo>
                    <a:pt x="46" y="118"/>
                  </a:lnTo>
                  <a:lnTo>
                    <a:pt x="127" y="157"/>
                  </a:lnTo>
                  <a:lnTo>
                    <a:pt x="220" y="242"/>
                  </a:lnTo>
                  <a:lnTo>
                    <a:pt x="235" y="279"/>
                  </a:lnTo>
                  <a:lnTo>
                    <a:pt x="228" y="297"/>
                  </a:lnTo>
                  <a:lnTo>
                    <a:pt x="157" y="353"/>
                  </a:lnTo>
                  <a:lnTo>
                    <a:pt x="74" y="420"/>
                  </a:lnTo>
                  <a:lnTo>
                    <a:pt x="53" y="448"/>
                  </a:lnTo>
                  <a:lnTo>
                    <a:pt x="53" y="479"/>
                  </a:lnTo>
                  <a:lnTo>
                    <a:pt x="118" y="510"/>
                  </a:lnTo>
                  <a:lnTo>
                    <a:pt x="216" y="547"/>
                  </a:lnTo>
                  <a:lnTo>
                    <a:pt x="250" y="547"/>
                  </a:lnTo>
                  <a:lnTo>
                    <a:pt x="287" y="522"/>
                  </a:lnTo>
                  <a:lnTo>
                    <a:pt x="287" y="503"/>
                  </a:lnTo>
                  <a:lnTo>
                    <a:pt x="260" y="492"/>
                  </a:lnTo>
                  <a:lnTo>
                    <a:pt x="135" y="479"/>
                  </a:lnTo>
                  <a:lnTo>
                    <a:pt x="89" y="466"/>
                  </a:lnTo>
                  <a:lnTo>
                    <a:pt x="83" y="444"/>
                  </a:lnTo>
                  <a:lnTo>
                    <a:pt x="164" y="383"/>
                  </a:lnTo>
                  <a:lnTo>
                    <a:pt x="253" y="324"/>
                  </a:lnTo>
                  <a:lnTo>
                    <a:pt x="272" y="302"/>
                  </a:lnTo>
                  <a:lnTo>
                    <a:pt x="280" y="272"/>
                  </a:lnTo>
                  <a:lnTo>
                    <a:pt x="272" y="231"/>
                  </a:lnTo>
                  <a:lnTo>
                    <a:pt x="245" y="198"/>
                  </a:lnTo>
                  <a:lnTo>
                    <a:pt x="157" y="90"/>
                  </a:lnTo>
                  <a:lnTo>
                    <a:pt x="96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286" y="2177"/>
              <a:ext cx="169" cy="261"/>
            </a:xfrm>
            <a:custGeom>
              <a:avLst/>
              <a:gdLst>
                <a:gd name="T0" fmla="*/ 41 w 338"/>
                <a:gd name="T1" fmla="*/ 168 h 523"/>
                <a:gd name="T2" fmla="*/ 59 w 338"/>
                <a:gd name="T3" fmla="*/ 71 h 523"/>
                <a:gd name="T4" fmla="*/ 129 w 338"/>
                <a:gd name="T5" fmla="*/ 9 h 523"/>
                <a:gd name="T6" fmla="*/ 166 w 338"/>
                <a:gd name="T7" fmla="*/ 0 h 523"/>
                <a:gd name="T8" fmla="*/ 212 w 338"/>
                <a:gd name="T9" fmla="*/ 11 h 523"/>
                <a:gd name="T10" fmla="*/ 249 w 338"/>
                <a:gd name="T11" fmla="*/ 47 h 523"/>
                <a:gd name="T12" fmla="*/ 266 w 338"/>
                <a:gd name="T13" fmla="*/ 91 h 523"/>
                <a:gd name="T14" fmla="*/ 275 w 338"/>
                <a:gd name="T15" fmla="*/ 126 h 523"/>
                <a:gd name="T16" fmla="*/ 266 w 338"/>
                <a:gd name="T17" fmla="*/ 174 h 523"/>
                <a:gd name="T18" fmla="*/ 264 w 338"/>
                <a:gd name="T19" fmla="*/ 215 h 523"/>
                <a:gd name="T20" fmla="*/ 237 w 338"/>
                <a:gd name="T21" fmla="*/ 253 h 523"/>
                <a:gd name="T22" fmla="*/ 236 w 338"/>
                <a:gd name="T23" fmla="*/ 298 h 523"/>
                <a:gd name="T24" fmla="*/ 249 w 338"/>
                <a:gd name="T25" fmla="*/ 330 h 523"/>
                <a:gd name="T26" fmla="*/ 301 w 338"/>
                <a:gd name="T27" fmla="*/ 341 h 523"/>
                <a:gd name="T28" fmla="*/ 333 w 338"/>
                <a:gd name="T29" fmla="*/ 376 h 523"/>
                <a:gd name="T30" fmla="*/ 338 w 338"/>
                <a:gd name="T31" fmla="*/ 450 h 523"/>
                <a:gd name="T32" fmla="*/ 316 w 338"/>
                <a:gd name="T33" fmla="*/ 495 h 523"/>
                <a:gd name="T34" fmla="*/ 237 w 338"/>
                <a:gd name="T35" fmla="*/ 518 h 523"/>
                <a:gd name="T36" fmla="*/ 159 w 338"/>
                <a:gd name="T37" fmla="*/ 523 h 523"/>
                <a:gd name="T38" fmla="*/ 96 w 338"/>
                <a:gd name="T39" fmla="*/ 499 h 523"/>
                <a:gd name="T40" fmla="*/ 33 w 338"/>
                <a:gd name="T41" fmla="*/ 441 h 523"/>
                <a:gd name="T42" fmla="*/ 11 w 338"/>
                <a:gd name="T43" fmla="*/ 383 h 523"/>
                <a:gd name="T44" fmla="*/ 0 w 338"/>
                <a:gd name="T45" fmla="*/ 313 h 523"/>
                <a:gd name="T46" fmla="*/ 9 w 338"/>
                <a:gd name="T47" fmla="*/ 238 h 523"/>
                <a:gd name="T48" fmla="*/ 28 w 338"/>
                <a:gd name="T49" fmla="*/ 193 h 523"/>
                <a:gd name="T50" fmla="*/ 41 w 338"/>
                <a:gd name="T51" fmla="*/ 168 h 5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8"/>
                <a:gd name="T79" fmla="*/ 0 h 523"/>
                <a:gd name="T80" fmla="*/ 338 w 338"/>
                <a:gd name="T81" fmla="*/ 523 h 5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8" h="523">
                  <a:moveTo>
                    <a:pt x="41" y="168"/>
                  </a:moveTo>
                  <a:lnTo>
                    <a:pt x="59" y="71"/>
                  </a:lnTo>
                  <a:lnTo>
                    <a:pt x="129" y="9"/>
                  </a:lnTo>
                  <a:lnTo>
                    <a:pt x="166" y="0"/>
                  </a:lnTo>
                  <a:lnTo>
                    <a:pt x="212" y="11"/>
                  </a:lnTo>
                  <a:lnTo>
                    <a:pt x="249" y="47"/>
                  </a:lnTo>
                  <a:lnTo>
                    <a:pt x="266" y="91"/>
                  </a:lnTo>
                  <a:lnTo>
                    <a:pt x="275" y="126"/>
                  </a:lnTo>
                  <a:lnTo>
                    <a:pt x="266" y="174"/>
                  </a:lnTo>
                  <a:lnTo>
                    <a:pt x="264" y="215"/>
                  </a:lnTo>
                  <a:lnTo>
                    <a:pt x="237" y="253"/>
                  </a:lnTo>
                  <a:lnTo>
                    <a:pt x="236" y="298"/>
                  </a:lnTo>
                  <a:lnTo>
                    <a:pt x="249" y="330"/>
                  </a:lnTo>
                  <a:lnTo>
                    <a:pt x="301" y="341"/>
                  </a:lnTo>
                  <a:lnTo>
                    <a:pt x="333" y="376"/>
                  </a:lnTo>
                  <a:lnTo>
                    <a:pt x="338" y="450"/>
                  </a:lnTo>
                  <a:lnTo>
                    <a:pt x="316" y="495"/>
                  </a:lnTo>
                  <a:lnTo>
                    <a:pt x="237" y="518"/>
                  </a:lnTo>
                  <a:lnTo>
                    <a:pt x="159" y="523"/>
                  </a:lnTo>
                  <a:lnTo>
                    <a:pt x="96" y="499"/>
                  </a:lnTo>
                  <a:lnTo>
                    <a:pt x="33" y="441"/>
                  </a:lnTo>
                  <a:lnTo>
                    <a:pt x="11" y="383"/>
                  </a:lnTo>
                  <a:lnTo>
                    <a:pt x="0" y="313"/>
                  </a:lnTo>
                  <a:lnTo>
                    <a:pt x="9" y="238"/>
                  </a:lnTo>
                  <a:lnTo>
                    <a:pt x="28" y="193"/>
                  </a:lnTo>
                  <a:lnTo>
                    <a:pt x="41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1168400" y="3400425"/>
            <a:ext cx="2193925" cy="1808163"/>
            <a:chOff x="736" y="2142"/>
            <a:chExt cx="1382" cy="1139"/>
          </a:xfrm>
        </p:grpSpPr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736" y="2142"/>
              <a:ext cx="1382" cy="1139"/>
              <a:chOff x="736" y="2142"/>
              <a:chExt cx="1382" cy="1139"/>
            </a:xfrm>
          </p:grpSpPr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736" y="2142"/>
                <a:ext cx="1382" cy="1139"/>
              </a:xfrm>
              <a:custGeom>
                <a:avLst/>
                <a:gdLst>
                  <a:gd name="T0" fmla="*/ 15 w 2765"/>
                  <a:gd name="T1" fmla="*/ 1449 h 2279"/>
                  <a:gd name="T2" fmla="*/ 37 w 2765"/>
                  <a:gd name="T3" fmla="*/ 1177 h 2279"/>
                  <a:gd name="T4" fmla="*/ 0 w 2765"/>
                  <a:gd name="T5" fmla="*/ 890 h 2279"/>
                  <a:gd name="T6" fmla="*/ 37 w 2765"/>
                  <a:gd name="T7" fmla="*/ 676 h 2279"/>
                  <a:gd name="T8" fmla="*/ 220 w 2765"/>
                  <a:gd name="T9" fmla="*/ 544 h 2279"/>
                  <a:gd name="T10" fmla="*/ 705 w 2765"/>
                  <a:gd name="T11" fmla="*/ 404 h 2279"/>
                  <a:gd name="T12" fmla="*/ 1095 w 2765"/>
                  <a:gd name="T13" fmla="*/ 361 h 2279"/>
                  <a:gd name="T14" fmla="*/ 1412 w 2765"/>
                  <a:gd name="T15" fmla="*/ 272 h 2279"/>
                  <a:gd name="T16" fmla="*/ 1602 w 2765"/>
                  <a:gd name="T17" fmla="*/ 206 h 2279"/>
                  <a:gd name="T18" fmla="*/ 1802 w 2765"/>
                  <a:gd name="T19" fmla="*/ 67 h 2279"/>
                  <a:gd name="T20" fmla="*/ 2051 w 2765"/>
                  <a:gd name="T21" fmla="*/ 0 h 2279"/>
                  <a:gd name="T22" fmla="*/ 2177 w 2765"/>
                  <a:gd name="T23" fmla="*/ 60 h 2279"/>
                  <a:gd name="T24" fmla="*/ 2558 w 2765"/>
                  <a:gd name="T25" fmla="*/ 412 h 2279"/>
                  <a:gd name="T26" fmla="*/ 2765 w 2765"/>
                  <a:gd name="T27" fmla="*/ 626 h 2279"/>
                  <a:gd name="T28" fmla="*/ 2735 w 2765"/>
                  <a:gd name="T29" fmla="*/ 735 h 2279"/>
                  <a:gd name="T30" fmla="*/ 2706 w 2765"/>
                  <a:gd name="T31" fmla="*/ 1074 h 2279"/>
                  <a:gd name="T32" fmla="*/ 2669 w 2765"/>
                  <a:gd name="T33" fmla="*/ 1405 h 2279"/>
                  <a:gd name="T34" fmla="*/ 2566 w 2765"/>
                  <a:gd name="T35" fmla="*/ 1529 h 2279"/>
                  <a:gd name="T36" fmla="*/ 2551 w 2765"/>
                  <a:gd name="T37" fmla="*/ 1449 h 2279"/>
                  <a:gd name="T38" fmla="*/ 2397 w 2765"/>
                  <a:gd name="T39" fmla="*/ 1397 h 2279"/>
                  <a:gd name="T40" fmla="*/ 2177 w 2765"/>
                  <a:gd name="T41" fmla="*/ 1477 h 2279"/>
                  <a:gd name="T42" fmla="*/ 1963 w 2765"/>
                  <a:gd name="T43" fmla="*/ 1603 h 2279"/>
                  <a:gd name="T44" fmla="*/ 1683 w 2765"/>
                  <a:gd name="T45" fmla="*/ 1743 h 2279"/>
                  <a:gd name="T46" fmla="*/ 1412 w 2765"/>
                  <a:gd name="T47" fmla="*/ 1853 h 2279"/>
                  <a:gd name="T48" fmla="*/ 1095 w 2765"/>
                  <a:gd name="T49" fmla="*/ 1926 h 2279"/>
                  <a:gd name="T50" fmla="*/ 875 w 2765"/>
                  <a:gd name="T51" fmla="*/ 2000 h 2279"/>
                  <a:gd name="T52" fmla="*/ 838 w 2765"/>
                  <a:gd name="T53" fmla="*/ 2184 h 2279"/>
                  <a:gd name="T54" fmla="*/ 750 w 2765"/>
                  <a:gd name="T55" fmla="*/ 2279 h 2279"/>
                  <a:gd name="T56" fmla="*/ 618 w 2765"/>
                  <a:gd name="T57" fmla="*/ 2132 h 2279"/>
                  <a:gd name="T58" fmla="*/ 631 w 2765"/>
                  <a:gd name="T59" fmla="*/ 2015 h 2279"/>
                  <a:gd name="T60" fmla="*/ 294 w 2765"/>
                  <a:gd name="T61" fmla="*/ 1677 h 2279"/>
                  <a:gd name="T62" fmla="*/ 117 w 2765"/>
                  <a:gd name="T63" fmla="*/ 1529 h 2279"/>
                  <a:gd name="T64" fmla="*/ 117 w 2765"/>
                  <a:gd name="T65" fmla="*/ 1677 h 22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65"/>
                  <a:gd name="T100" fmla="*/ 0 h 2279"/>
                  <a:gd name="T101" fmla="*/ 2765 w 2765"/>
                  <a:gd name="T102" fmla="*/ 2279 h 22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65" h="2279">
                    <a:moveTo>
                      <a:pt x="22" y="1610"/>
                    </a:moveTo>
                    <a:lnTo>
                      <a:pt x="15" y="1449"/>
                    </a:lnTo>
                    <a:lnTo>
                      <a:pt x="37" y="1309"/>
                    </a:lnTo>
                    <a:lnTo>
                      <a:pt x="37" y="1177"/>
                    </a:lnTo>
                    <a:lnTo>
                      <a:pt x="7" y="1015"/>
                    </a:lnTo>
                    <a:lnTo>
                      <a:pt x="0" y="890"/>
                    </a:lnTo>
                    <a:lnTo>
                      <a:pt x="7" y="757"/>
                    </a:lnTo>
                    <a:lnTo>
                      <a:pt x="37" y="676"/>
                    </a:lnTo>
                    <a:lnTo>
                      <a:pt x="117" y="618"/>
                    </a:lnTo>
                    <a:lnTo>
                      <a:pt x="220" y="544"/>
                    </a:lnTo>
                    <a:lnTo>
                      <a:pt x="463" y="463"/>
                    </a:lnTo>
                    <a:lnTo>
                      <a:pt x="705" y="404"/>
                    </a:lnTo>
                    <a:lnTo>
                      <a:pt x="919" y="367"/>
                    </a:lnTo>
                    <a:lnTo>
                      <a:pt x="1095" y="361"/>
                    </a:lnTo>
                    <a:lnTo>
                      <a:pt x="1265" y="309"/>
                    </a:lnTo>
                    <a:lnTo>
                      <a:pt x="1412" y="272"/>
                    </a:lnTo>
                    <a:lnTo>
                      <a:pt x="1485" y="243"/>
                    </a:lnTo>
                    <a:lnTo>
                      <a:pt x="1602" y="206"/>
                    </a:lnTo>
                    <a:lnTo>
                      <a:pt x="1706" y="154"/>
                    </a:lnTo>
                    <a:lnTo>
                      <a:pt x="1802" y="67"/>
                    </a:lnTo>
                    <a:lnTo>
                      <a:pt x="1911" y="37"/>
                    </a:lnTo>
                    <a:lnTo>
                      <a:pt x="2051" y="0"/>
                    </a:lnTo>
                    <a:lnTo>
                      <a:pt x="2118" y="8"/>
                    </a:lnTo>
                    <a:lnTo>
                      <a:pt x="2177" y="60"/>
                    </a:lnTo>
                    <a:lnTo>
                      <a:pt x="2353" y="206"/>
                    </a:lnTo>
                    <a:lnTo>
                      <a:pt x="2558" y="412"/>
                    </a:lnTo>
                    <a:lnTo>
                      <a:pt x="2699" y="537"/>
                    </a:lnTo>
                    <a:lnTo>
                      <a:pt x="2765" y="626"/>
                    </a:lnTo>
                    <a:lnTo>
                      <a:pt x="2765" y="685"/>
                    </a:lnTo>
                    <a:lnTo>
                      <a:pt x="2735" y="735"/>
                    </a:lnTo>
                    <a:lnTo>
                      <a:pt x="2706" y="831"/>
                    </a:lnTo>
                    <a:lnTo>
                      <a:pt x="2706" y="1074"/>
                    </a:lnTo>
                    <a:lnTo>
                      <a:pt x="2691" y="1264"/>
                    </a:lnTo>
                    <a:lnTo>
                      <a:pt x="2669" y="1405"/>
                    </a:lnTo>
                    <a:lnTo>
                      <a:pt x="2632" y="1508"/>
                    </a:lnTo>
                    <a:lnTo>
                      <a:pt x="2566" y="1529"/>
                    </a:lnTo>
                    <a:lnTo>
                      <a:pt x="2536" y="1499"/>
                    </a:lnTo>
                    <a:lnTo>
                      <a:pt x="2551" y="1449"/>
                    </a:lnTo>
                    <a:lnTo>
                      <a:pt x="2558" y="1323"/>
                    </a:lnTo>
                    <a:lnTo>
                      <a:pt x="2397" y="1397"/>
                    </a:lnTo>
                    <a:lnTo>
                      <a:pt x="2301" y="1449"/>
                    </a:lnTo>
                    <a:lnTo>
                      <a:pt x="2177" y="1477"/>
                    </a:lnTo>
                    <a:lnTo>
                      <a:pt x="2081" y="1523"/>
                    </a:lnTo>
                    <a:lnTo>
                      <a:pt x="1963" y="1603"/>
                    </a:lnTo>
                    <a:lnTo>
                      <a:pt x="1853" y="1662"/>
                    </a:lnTo>
                    <a:lnTo>
                      <a:pt x="1683" y="1743"/>
                    </a:lnTo>
                    <a:lnTo>
                      <a:pt x="1574" y="1780"/>
                    </a:lnTo>
                    <a:lnTo>
                      <a:pt x="1412" y="1853"/>
                    </a:lnTo>
                    <a:lnTo>
                      <a:pt x="1228" y="1889"/>
                    </a:lnTo>
                    <a:lnTo>
                      <a:pt x="1095" y="1926"/>
                    </a:lnTo>
                    <a:lnTo>
                      <a:pt x="949" y="1963"/>
                    </a:lnTo>
                    <a:lnTo>
                      <a:pt x="875" y="2000"/>
                    </a:lnTo>
                    <a:lnTo>
                      <a:pt x="845" y="2074"/>
                    </a:lnTo>
                    <a:lnTo>
                      <a:pt x="838" y="2184"/>
                    </a:lnTo>
                    <a:lnTo>
                      <a:pt x="816" y="2243"/>
                    </a:lnTo>
                    <a:lnTo>
                      <a:pt x="750" y="2279"/>
                    </a:lnTo>
                    <a:lnTo>
                      <a:pt x="646" y="2220"/>
                    </a:lnTo>
                    <a:lnTo>
                      <a:pt x="618" y="2132"/>
                    </a:lnTo>
                    <a:lnTo>
                      <a:pt x="655" y="2059"/>
                    </a:lnTo>
                    <a:lnTo>
                      <a:pt x="631" y="2015"/>
                    </a:lnTo>
                    <a:lnTo>
                      <a:pt x="492" y="1860"/>
                    </a:lnTo>
                    <a:lnTo>
                      <a:pt x="294" y="1677"/>
                    </a:lnTo>
                    <a:lnTo>
                      <a:pt x="169" y="1559"/>
                    </a:lnTo>
                    <a:lnTo>
                      <a:pt x="117" y="1529"/>
                    </a:lnTo>
                    <a:lnTo>
                      <a:pt x="95" y="1581"/>
                    </a:lnTo>
                    <a:lnTo>
                      <a:pt x="117" y="1677"/>
                    </a:lnTo>
                    <a:lnTo>
                      <a:pt x="22" y="1610"/>
                    </a:lnTo>
                    <a:close/>
                  </a:path>
                </a:pathLst>
              </a:custGeom>
              <a:solidFill>
                <a:srgbClr val="996633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755" y="2474"/>
                <a:ext cx="1356" cy="805"/>
              </a:xfrm>
              <a:custGeom>
                <a:avLst/>
                <a:gdLst>
                  <a:gd name="T0" fmla="*/ 691 w 2713"/>
                  <a:gd name="T1" fmla="*/ 1580 h 1611"/>
                  <a:gd name="T2" fmla="*/ 699 w 2713"/>
                  <a:gd name="T3" fmla="*/ 1426 h 1611"/>
                  <a:gd name="T4" fmla="*/ 691 w 2713"/>
                  <a:gd name="T5" fmla="*/ 1088 h 1611"/>
                  <a:gd name="T6" fmla="*/ 691 w 2713"/>
                  <a:gd name="T7" fmla="*/ 838 h 1611"/>
                  <a:gd name="T8" fmla="*/ 654 w 2713"/>
                  <a:gd name="T9" fmla="*/ 772 h 1611"/>
                  <a:gd name="T10" fmla="*/ 381 w 2713"/>
                  <a:gd name="T11" fmla="*/ 485 h 1611"/>
                  <a:gd name="T12" fmla="*/ 205 w 2713"/>
                  <a:gd name="T13" fmla="*/ 309 h 1611"/>
                  <a:gd name="T14" fmla="*/ 59 w 2713"/>
                  <a:gd name="T15" fmla="*/ 183 h 1611"/>
                  <a:gd name="T16" fmla="*/ 0 w 2713"/>
                  <a:gd name="T17" fmla="*/ 118 h 1611"/>
                  <a:gd name="T18" fmla="*/ 15 w 2713"/>
                  <a:gd name="T19" fmla="*/ 81 h 1611"/>
                  <a:gd name="T20" fmla="*/ 37 w 2713"/>
                  <a:gd name="T21" fmla="*/ 81 h 1611"/>
                  <a:gd name="T22" fmla="*/ 139 w 2713"/>
                  <a:gd name="T23" fmla="*/ 191 h 1611"/>
                  <a:gd name="T24" fmla="*/ 279 w 2713"/>
                  <a:gd name="T25" fmla="*/ 301 h 1611"/>
                  <a:gd name="T26" fmla="*/ 412 w 2713"/>
                  <a:gd name="T27" fmla="*/ 479 h 1611"/>
                  <a:gd name="T28" fmla="*/ 536 w 2713"/>
                  <a:gd name="T29" fmla="*/ 610 h 1611"/>
                  <a:gd name="T30" fmla="*/ 654 w 2713"/>
                  <a:gd name="T31" fmla="*/ 699 h 1611"/>
                  <a:gd name="T32" fmla="*/ 727 w 2713"/>
                  <a:gd name="T33" fmla="*/ 764 h 1611"/>
                  <a:gd name="T34" fmla="*/ 779 w 2713"/>
                  <a:gd name="T35" fmla="*/ 751 h 1611"/>
                  <a:gd name="T36" fmla="*/ 830 w 2713"/>
                  <a:gd name="T37" fmla="*/ 714 h 1611"/>
                  <a:gd name="T38" fmla="*/ 993 w 2713"/>
                  <a:gd name="T39" fmla="*/ 677 h 1611"/>
                  <a:gd name="T40" fmla="*/ 1287 w 2713"/>
                  <a:gd name="T41" fmla="*/ 596 h 1611"/>
                  <a:gd name="T42" fmla="*/ 1463 w 2713"/>
                  <a:gd name="T43" fmla="*/ 500 h 1611"/>
                  <a:gd name="T44" fmla="*/ 1668 w 2713"/>
                  <a:gd name="T45" fmla="*/ 412 h 1611"/>
                  <a:gd name="T46" fmla="*/ 1882 w 2713"/>
                  <a:gd name="T47" fmla="*/ 331 h 1611"/>
                  <a:gd name="T48" fmla="*/ 2103 w 2713"/>
                  <a:gd name="T49" fmla="*/ 235 h 1611"/>
                  <a:gd name="T50" fmla="*/ 2258 w 2713"/>
                  <a:gd name="T51" fmla="*/ 183 h 1611"/>
                  <a:gd name="T52" fmla="*/ 2441 w 2713"/>
                  <a:gd name="T53" fmla="*/ 103 h 1611"/>
                  <a:gd name="T54" fmla="*/ 2587 w 2713"/>
                  <a:gd name="T55" fmla="*/ 66 h 1611"/>
                  <a:gd name="T56" fmla="*/ 2713 w 2713"/>
                  <a:gd name="T57" fmla="*/ 0 h 1611"/>
                  <a:gd name="T58" fmla="*/ 2669 w 2713"/>
                  <a:gd name="T59" fmla="*/ 118 h 1611"/>
                  <a:gd name="T60" fmla="*/ 2595 w 2713"/>
                  <a:gd name="T61" fmla="*/ 118 h 1611"/>
                  <a:gd name="T62" fmla="*/ 2500 w 2713"/>
                  <a:gd name="T63" fmla="*/ 139 h 1611"/>
                  <a:gd name="T64" fmla="*/ 2330 w 2713"/>
                  <a:gd name="T65" fmla="*/ 191 h 1611"/>
                  <a:gd name="T66" fmla="*/ 2206 w 2713"/>
                  <a:gd name="T67" fmla="*/ 242 h 1611"/>
                  <a:gd name="T68" fmla="*/ 2051 w 2713"/>
                  <a:gd name="T69" fmla="*/ 294 h 1611"/>
                  <a:gd name="T70" fmla="*/ 1949 w 2713"/>
                  <a:gd name="T71" fmla="*/ 346 h 1611"/>
                  <a:gd name="T72" fmla="*/ 1779 w 2713"/>
                  <a:gd name="T73" fmla="*/ 412 h 1611"/>
                  <a:gd name="T74" fmla="*/ 1668 w 2713"/>
                  <a:gd name="T75" fmla="*/ 412 h 1611"/>
                  <a:gd name="T76" fmla="*/ 1507 w 2713"/>
                  <a:gd name="T77" fmla="*/ 529 h 1611"/>
                  <a:gd name="T78" fmla="*/ 1396 w 2713"/>
                  <a:gd name="T79" fmla="*/ 581 h 1611"/>
                  <a:gd name="T80" fmla="*/ 1257 w 2713"/>
                  <a:gd name="T81" fmla="*/ 632 h 1611"/>
                  <a:gd name="T82" fmla="*/ 1080 w 2713"/>
                  <a:gd name="T83" fmla="*/ 692 h 1611"/>
                  <a:gd name="T84" fmla="*/ 941 w 2713"/>
                  <a:gd name="T85" fmla="*/ 727 h 1611"/>
                  <a:gd name="T86" fmla="*/ 845 w 2713"/>
                  <a:gd name="T87" fmla="*/ 772 h 1611"/>
                  <a:gd name="T88" fmla="*/ 758 w 2713"/>
                  <a:gd name="T89" fmla="*/ 816 h 1611"/>
                  <a:gd name="T90" fmla="*/ 736 w 2713"/>
                  <a:gd name="T91" fmla="*/ 934 h 1611"/>
                  <a:gd name="T92" fmla="*/ 736 w 2713"/>
                  <a:gd name="T93" fmla="*/ 1213 h 1611"/>
                  <a:gd name="T94" fmla="*/ 736 w 2713"/>
                  <a:gd name="T95" fmla="*/ 1404 h 1611"/>
                  <a:gd name="T96" fmla="*/ 749 w 2713"/>
                  <a:gd name="T97" fmla="*/ 1567 h 1611"/>
                  <a:gd name="T98" fmla="*/ 706 w 2713"/>
                  <a:gd name="T99" fmla="*/ 1611 h 1611"/>
                  <a:gd name="T100" fmla="*/ 691 w 2713"/>
                  <a:gd name="T101" fmla="*/ 1580 h 16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13"/>
                  <a:gd name="T154" fmla="*/ 0 h 1611"/>
                  <a:gd name="T155" fmla="*/ 2713 w 2713"/>
                  <a:gd name="T156" fmla="*/ 1611 h 16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13" h="1611">
                    <a:moveTo>
                      <a:pt x="691" y="1580"/>
                    </a:moveTo>
                    <a:lnTo>
                      <a:pt x="699" y="1426"/>
                    </a:lnTo>
                    <a:lnTo>
                      <a:pt x="691" y="1088"/>
                    </a:lnTo>
                    <a:lnTo>
                      <a:pt x="691" y="838"/>
                    </a:lnTo>
                    <a:lnTo>
                      <a:pt x="654" y="772"/>
                    </a:lnTo>
                    <a:lnTo>
                      <a:pt x="381" y="485"/>
                    </a:lnTo>
                    <a:lnTo>
                      <a:pt x="205" y="309"/>
                    </a:lnTo>
                    <a:lnTo>
                      <a:pt x="59" y="183"/>
                    </a:lnTo>
                    <a:lnTo>
                      <a:pt x="0" y="118"/>
                    </a:lnTo>
                    <a:lnTo>
                      <a:pt x="15" y="81"/>
                    </a:lnTo>
                    <a:lnTo>
                      <a:pt x="37" y="81"/>
                    </a:lnTo>
                    <a:lnTo>
                      <a:pt x="139" y="191"/>
                    </a:lnTo>
                    <a:lnTo>
                      <a:pt x="279" y="301"/>
                    </a:lnTo>
                    <a:lnTo>
                      <a:pt x="412" y="479"/>
                    </a:lnTo>
                    <a:lnTo>
                      <a:pt x="536" y="610"/>
                    </a:lnTo>
                    <a:lnTo>
                      <a:pt x="654" y="699"/>
                    </a:lnTo>
                    <a:lnTo>
                      <a:pt x="727" y="764"/>
                    </a:lnTo>
                    <a:lnTo>
                      <a:pt x="779" y="751"/>
                    </a:lnTo>
                    <a:lnTo>
                      <a:pt x="830" y="714"/>
                    </a:lnTo>
                    <a:lnTo>
                      <a:pt x="993" y="677"/>
                    </a:lnTo>
                    <a:lnTo>
                      <a:pt x="1287" y="596"/>
                    </a:lnTo>
                    <a:lnTo>
                      <a:pt x="1463" y="500"/>
                    </a:lnTo>
                    <a:lnTo>
                      <a:pt x="1668" y="412"/>
                    </a:lnTo>
                    <a:lnTo>
                      <a:pt x="1882" y="331"/>
                    </a:lnTo>
                    <a:lnTo>
                      <a:pt x="2103" y="235"/>
                    </a:lnTo>
                    <a:lnTo>
                      <a:pt x="2258" y="183"/>
                    </a:lnTo>
                    <a:lnTo>
                      <a:pt x="2441" y="103"/>
                    </a:lnTo>
                    <a:lnTo>
                      <a:pt x="2587" y="66"/>
                    </a:lnTo>
                    <a:lnTo>
                      <a:pt x="2713" y="0"/>
                    </a:lnTo>
                    <a:lnTo>
                      <a:pt x="2669" y="118"/>
                    </a:lnTo>
                    <a:lnTo>
                      <a:pt x="2595" y="118"/>
                    </a:lnTo>
                    <a:lnTo>
                      <a:pt x="2500" y="139"/>
                    </a:lnTo>
                    <a:lnTo>
                      <a:pt x="2330" y="191"/>
                    </a:lnTo>
                    <a:lnTo>
                      <a:pt x="2206" y="242"/>
                    </a:lnTo>
                    <a:lnTo>
                      <a:pt x="2051" y="294"/>
                    </a:lnTo>
                    <a:lnTo>
                      <a:pt x="1949" y="346"/>
                    </a:lnTo>
                    <a:lnTo>
                      <a:pt x="1779" y="412"/>
                    </a:lnTo>
                    <a:lnTo>
                      <a:pt x="1668" y="412"/>
                    </a:lnTo>
                    <a:lnTo>
                      <a:pt x="1507" y="529"/>
                    </a:lnTo>
                    <a:lnTo>
                      <a:pt x="1396" y="581"/>
                    </a:lnTo>
                    <a:lnTo>
                      <a:pt x="1257" y="632"/>
                    </a:lnTo>
                    <a:lnTo>
                      <a:pt x="1080" y="692"/>
                    </a:lnTo>
                    <a:lnTo>
                      <a:pt x="941" y="727"/>
                    </a:lnTo>
                    <a:lnTo>
                      <a:pt x="845" y="772"/>
                    </a:lnTo>
                    <a:lnTo>
                      <a:pt x="758" y="816"/>
                    </a:lnTo>
                    <a:lnTo>
                      <a:pt x="736" y="934"/>
                    </a:lnTo>
                    <a:lnTo>
                      <a:pt x="736" y="1213"/>
                    </a:lnTo>
                    <a:lnTo>
                      <a:pt x="736" y="1404"/>
                    </a:lnTo>
                    <a:lnTo>
                      <a:pt x="749" y="1567"/>
                    </a:lnTo>
                    <a:lnTo>
                      <a:pt x="706" y="1611"/>
                    </a:lnTo>
                    <a:lnTo>
                      <a:pt x="691" y="15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</p:grp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1309" y="2326"/>
              <a:ext cx="328" cy="227"/>
            </a:xfrm>
            <a:custGeom>
              <a:avLst/>
              <a:gdLst>
                <a:gd name="T0" fmla="*/ 8 w 655"/>
                <a:gd name="T1" fmla="*/ 133 h 456"/>
                <a:gd name="T2" fmla="*/ 170 w 655"/>
                <a:gd name="T3" fmla="*/ 96 h 456"/>
                <a:gd name="T4" fmla="*/ 265 w 655"/>
                <a:gd name="T5" fmla="*/ 52 h 456"/>
                <a:gd name="T6" fmla="*/ 332 w 655"/>
                <a:gd name="T7" fmla="*/ 0 h 456"/>
                <a:gd name="T8" fmla="*/ 398 w 655"/>
                <a:gd name="T9" fmla="*/ 67 h 456"/>
                <a:gd name="T10" fmla="*/ 500 w 655"/>
                <a:gd name="T11" fmla="*/ 163 h 456"/>
                <a:gd name="T12" fmla="*/ 589 w 655"/>
                <a:gd name="T13" fmla="*/ 214 h 456"/>
                <a:gd name="T14" fmla="*/ 655 w 655"/>
                <a:gd name="T15" fmla="*/ 281 h 456"/>
                <a:gd name="T16" fmla="*/ 618 w 655"/>
                <a:gd name="T17" fmla="*/ 339 h 456"/>
                <a:gd name="T18" fmla="*/ 487 w 655"/>
                <a:gd name="T19" fmla="*/ 398 h 456"/>
                <a:gd name="T20" fmla="*/ 354 w 655"/>
                <a:gd name="T21" fmla="*/ 456 h 456"/>
                <a:gd name="T22" fmla="*/ 295 w 655"/>
                <a:gd name="T23" fmla="*/ 456 h 456"/>
                <a:gd name="T24" fmla="*/ 213 w 655"/>
                <a:gd name="T25" fmla="*/ 353 h 456"/>
                <a:gd name="T26" fmla="*/ 133 w 655"/>
                <a:gd name="T27" fmla="*/ 287 h 456"/>
                <a:gd name="T28" fmla="*/ 52 w 655"/>
                <a:gd name="T29" fmla="*/ 244 h 456"/>
                <a:gd name="T30" fmla="*/ 0 w 655"/>
                <a:gd name="T31" fmla="*/ 170 h 456"/>
                <a:gd name="T32" fmla="*/ 8 w 655"/>
                <a:gd name="T33" fmla="*/ 133 h 4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5"/>
                <a:gd name="T52" fmla="*/ 0 h 456"/>
                <a:gd name="T53" fmla="*/ 655 w 655"/>
                <a:gd name="T54" fmla="*/ 456 h 4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5" h="456">
                  <a:moveTo>
                    <a:pt x="8" y="133"/>
                  </a:moveTo>
                  <a:lnTo>
                    <a:pt x="170" y="96"/>
                  </a:lnTo>
                  <a:lnTo>
                    <a:pt x="265" y="52"/>
                  </a:lnTo>
                  <a:lnTo>
                    <a:pt x="332" y="0"/>
                  </a:lnTo>
                  <a:lnTo>
                    <a:pt x="398" y="67"/>
                  </a:lnTo>
                  <a:lnTo>
                    <a:pt x="500" y="163"/>
                  </a:lnTo>
                  <a:lnTo>
                    <a:pt x="589" y="214"/>
                  </a:lnTo>
                  <a:lnTo>
                    <a:pt x="655" y="281"/>
                  </a:lnTo>
                  <a:lnTo>
                    <a:pt x="618" y="339"/>
                  </a:lnTo>
                  <a:lnTo>
                    <a:pt x="487" y="398"/>
                  </a:lnTo>
                  <a:lnTo>
                    <a:pt x="354" y="456"/>
                  </a:lnTo>
                  <a:lnTo>
                    <a:pt x="295" y="456"/>
                  </a:lnTo>
                  <a:lnTo>
                    <a:pt x="213" y="353"/>
                  </a:lnTo>
                  <a:lnTo>
                    <a:pt x="133" y="287"/>
                  </a:lnTo>
                  <a:lnTo>
                    <a:pt x="52" y="244"/>
                  </a:lnTo>
                  <a:lnTo>
                    <a:pt x="0" y="170"/>
                  </a:lnTo>
                  <a:lnTo>
                    <a:pt x="8" y="133"/>
                  </a:lnTo>
                  <a:close/>
                </a:path>
              </a:pathLst>
            </a:custGeom>
            <a:solidFill>
              <a:srgbClr val="F8F8F8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1372" y="2326"/>
              <a:ext cx="70" cy="115"/>
            </a:xfrm>
            <a:custGeom>
              <a:avLst/>
              <a:gdLst>
                <a:gd name="T0" fmla="*/ 134 w 141"/>
                <a:gd name="T1" fmla="*/ 191 h 228"/>
                <a:gd name="T2" fmla="*/ 24 w 141"/>
                <a:gd name="T3" fmla="*/ 0 h 228"/>
                <a:gd name="T4" fmla="*/ 0 w 141"/>
                <a:gd name="T5" fmla="*/ 15 h 228"/>
                <a:gd name="T6" fmla="*/ 9 w 141"/>
                <a:gd name="T7" fmla="*/ 37 h 228"/>
                <a:gd name="T8" fmla="*/ 113 w 141"/>
                <a:gd name="T9" fmla="*/ 221 h 228"/>
                <a:gd name="T10" fmla="*/ 141 w 141"/>
                <a:gd name="T11" fmla="*/ 228 h 228"/>
                <a:gd name="T12" fmla="*/ 134 w 141"/>
                <a:gd name="T13" fmla="*/ 191 h 2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228"/>
                <a:gd name="T23" fmla="*/ 141 w 141"/>
                <a:gd name="T24" fmla="*/ 228 h 2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228">
                  <a:moveTo>
                    <a:pt x="134" y="191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9" y="37"/>
                  </a:lnTo>
                  <a:lnTo>
                    <a:pt x="113" y="221"/>
                  </a:lnTo>
                  <a:lnTo>
                    <a:pt x="141" y="228"/>
                  </a:lnTo>
                  <a:lnTo>
                    <a:pt x="134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1927225" y="3154363"/>
            <a:ext cx="514350" cy="781050"/>
            <a:chOff x="1214" y="1987"/>
            <a:chExt cx="324" cy="492"/>
          </a:xfrm>
        </p:grpSpPr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327" y="1987"/>
              <a:ext cx="145" cy="199"/>
            </a:xfrm>
            <a:custGeom>
              <a:avLst/>
              <a:gdLst>
                <a:gd name="T0" fmla="*/ 22 w 290"/>
                <a:gd name="T1" fmla="*/ 103 h 398"/>
                <a:gd name="T2" fmla="*/ 45 w 290"/>
                <a:gd name="T3" fmla="*/ 62 h 398"/>
                <a:gd name="T4" fmla="*/ 86 w 290"/>
                <a:gd name="T5" fmla="*/ 17 h 398"/>
                <a:gd name="T6" fmla="*/ 129 w 290"/>
                <a:gd name="T7" fmla="*/ 2 h 398"/>
                <a:gd name="T8" fmla="*/ 166 w 290"/>
                <a:gd name="T9" fmla="*/ 0 h 398"/>
                <a:gd name="T10" fmla="*/ 208 w 290"/>
                <a:gd name="T11" fmla="*/ 23 h 398"/>
                <a:gd name="T12" fmla="*/ 235 w 290"/>
                <a:gd name="T13" fmla="*/ 75 h 398"/>
                <a:gd name="T14" fmla="*/ 249 w 290"/>
                <a:gd name="T15" fmla="*/ 118 h 398"/>
                <a:gd name="T16" fmla="*/ 245 w 290"/>
                <a:gd name="T17" fmla="*/ 162 h 398"/>
                <a:gd name="T18" fmla="*/ 235 w 290"/>
                <a:gd name="T19" fmla="*/ 215 h 398"/>
                <a:gd name="T20" fmla="*/ 223 w 290"/>
                <a:gd name="T21" fmla="*/ 263 h 398"/>
                <a:gd name="T22" fmla="*/ 223 w 290"/>
                <a:gd name="T23" fmla="*/ 274 h 398"/>
                <a:gd name="T24" fmla="*/ 242 w 290"/>
                <a:gd name="T25" fmla="*/ 323 h 398"/>
                <a:gd name="T26" fmla="*/ 280 w 290"/>
                <a:gd name="T27" fmla="*/ 367 h 398"/>
                <a:gd name="T28" fmla="*/ 290 w 290"/>
                <a:gd name="T29" fmla="*/ 380 h 398"/>
                <a:gd name="T30" fmla="*/ 279 w 290"/>
                <a:gd name="T31" fmla="*/ 395 h 398"/>
                <a:gd name="T32" fmla="*/ 260 w 290"/>
                <a:gd name="T33" fmla="*/ 398 h 398"/>
                <a:gd name="T34" fmla="*/ 224 w 290"/>
                <a:gd name="T35" fmla="*/ 338 h 398"/>
                <a:gd name="T36" fmla="*/ 207 w 290"/>
                <a:gd name="T37" fmla="*/ 298 h 398"/>
                <a:gd name="T38" fmla="*/ 185 w 290"/>
                <a:gd name="T39" fmla="*/ 331 h 398"/>
                <a:gd name="T40" fmla="*/ 167 w 290"/>
                <a:gd name="T41" fmla="*/ 358 h 398"/>
                <a:gd name="T42" fmla="*/ 125 w 290"/>
                <a:gd name="T43" fmla="*/ 384 h 398"/>
                <a:gd name="T44" fmla="*/ 93 w 290"/>
                <a:gd name="T45" fmla="*/ 391 h 398"/>
                <a:gd name="T46" fmla="*/ 37 w 290"/>
                <a:gd name="T47" fmla="*/ 378 h 398"/>
                <a:gd name="T48" fmla="*/ 8 w 290"/>
                <a:gd name="T49" fmla="*/ 312 h 398"/>
                <a:gd name="T50" fmla="*/ 0 w 290"/>
                <a:gd name="T51" fmla="*/ 220 h 398"/>
                <a:gd name="T52" fmla="*/ 4 w 290"/>
                <a:gd name="T53" fmla="*/ 131 h 398"/>
                <a:gd name="T54" fmla="*/ 22 w 290"/>
                <a:gd name="T55" fmla="*/ 103 h 3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0"/>
                <a:gd name="T85" fmla="*/ 0 h 398"/>
                <a:gd name="T86" fmla="*/ 290 w 290"/>
                <a:gd name="T87" fmla="*/ 398 h 39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0" h="398">
                  <a:moveTo>
                    <a:pt x="22" y="103"/>
                  </a:moveTo>
                  <a:lnTo>
                    <a:pt x="45" y="62"/>
                  </a:lnTo>
                  <a:lnTo>
                    <a:pt x="86" y="17"/>
                  </a:lnTo>
                  <a:lnTo>
                    <a:pt x="129" y="2"/>
                  </a:lnTo>
                  <a:lnTo>
                    <a:pt x="166" y="0"/>
                  </a:lnTo>
                  <a:lnTo>
                    <a:pt x="208" y="23"/>
                  </a:lnTo>
                  <a:lnTo>
                    <a:pt x="235" y="75"/>
                  </a:lnTo>
                  <a:lnTo>
                    <a:pt x="249" y="118"/>
                  </a:lnTo>
                  <a:lnTo>
                    <a:pt x="245" y="162"/>
                  </a:lnTo>
                  <a:lnTo>
                    <a:pt x="235" y="215"/>
                  </a:lnTo>
                  <a:lnTo>
                    <a:pt x="223" y="263"/>
                  </a:lnTo>
                  <a:lnTo>
                    <a:pt x="223" y="274"/>
                  </a:lnTo>
                  <a:lnTo>
                    <a:pt x="242" y="323"/>
                  </a:lnTo>
                  <a:lnTo>
                    <a:pt x="280" y="367"/>
                  </a:lnTo>
                  <a:lnTo>
                    <a:pt x="290" y="380"/>
                  </a:lnTo>
                  <a:lnTo>
                    <a:pt x="279" y="395"/>
                  </a:lnTo>
                  <a:lnTo>
                    <a:pt x="260" y="398"/>
                  </a:lnTo>
                  <a:lnTo>
                    <a:pt x="224" y="338"/>
                  </a:lnTo>
                  <a:lnTo>
                    <a:pt x="207" y="298"/>
                  </a:lnTo>
                  <a:lnTo>
                    <a:pt x="185" y="331"/>
                  </a:lnTo>
                  <a:lnTo>
                    <a:pt x="167" y="358"/>
                  </a:lnTo>
                  <a:lnTo>
                    <a:pt x="125" y="384"/>
                  </a:lnTo>
                  <a:lnTo>
                    <a:pt x="93" y="391"/>
                  </a:lnTo>
                  <a:lnTo>
                    <a:pt x="37" y="378"/>
                  </a:lnTo>
                  <a:lnTo>
                    <a:pt x="8" y="312"/>
                  </a:lnTo>
                  <a:lnTo>
                    <a:pt x="0" y="220"/>
                  </a:lnTo>
                  <a:lnTo>
                    <a:pt x="4" y="131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214" y="2205"/>
              <a:ext cx="277" cy="274"/>
            </a:xfrm>
            <a:custGeom>
              <a:avLst/>
              <a:gdLst>
                <a:gd name="T0" fmla="*/ 170 w 553"/>
                <a:gd name="T1" fmla="*/ 22 h 548"/>
                <a:gd name="T2" fmla="*/ 222 w 553"/>
                <a:gd name="T3" fmla="*/ 4 h 548"/>
                <a:gd name="T4" fmla="*/ 258 w 553"/>
                <a:gd name="T5" fmla="*/ 0 h 548"/>
                <a:gd name="T6" fmla="*/ 288 w 553"/>
                <a:gd name="T7" fmla="*/ 4 h 548"/>
                <a:gd name="T8" fmla="*/ 303 w 553"/>
                <a:gd name="T9" fmla="*/ 19 h 548"/>
                <a:gd name="T10" fmla="*/ 295 w 553"/>
                <a:gd name="T11" fmla="*/ 57 h 548"/>
                <a:gd name="T12" fmla="*/ 244 w 553"/>
                <a:gd name="T13" fmla="*/ 78 h 548"/>
                <a:gd name="T14" fmla="*/ 190 w 553"/>
                <a:gd name="T15" fmla="*/ 78 h 548"/>
                <a:gd name="T16" fmla="*/ 131 w 553"/>
                <a:gd name="T17" fmla="*/ 87 h 548"/>
                <a:gd name="T18" fmla="*/ 87 w 553"/>
                <a:gd name="T19" fmla="*/ 106 h 548"/>
                <a:gd name="T20" fmla="*/ 46 w 553"/>
                <a:gd name="T21" fmla="*/ 136 h 548"/>
                <a:gd name="T22" fmla="*/ 43 w 553"/>
                <a:gd name="T23" fmla="*/ 180 h 548"/>
                <a:gd name="T24" fmla="*/ 60 w 553"/>
                <a:gd name="T25" fmla="*/ 224 h 548"/>
                <a:gd name="T26" fmla="*/ 102 w 553"/>
                <a:gd name="T27" fmla="*/ 261 h 548"/>
                <a:gd name="T28" fmla="*/ 168 w 553"/>
                <a:gd name="T29" fmla="*/ 291 h 548"/>
                <a:gd name="T30" fmla="*/ 257 w 553"/>
                <a:gd name="T31" fmla="*/ 322 h 548"/>
                <a:gd name="T32" fmla="*/ 347 w 553"/>
                <a:gd name="T33" fmla="*/ 348 h 548"/>
                <a:gd name="T34" fmla="*/ 406 w 553"/>
                <a:gd name="T35" fmla="*/ 373 h 548"/>
                <a:gd name="T36" fmla="*/ 434 w 553"/>
                <a:gd name="T37" fmla="*/ 381 h 548"/>
                <a:gd name="T38" fmla="*/ 425 w 553"/>
                <a:gd name="T39" fmla="*/ 415 h 548"/>
                <a:gd name="T40" fmla="*/ 434 w 553"/>
                <a:gd name="T41" fmla="*/ 462 h 548"/>
                <a:gd name="T42" fmla="*/ 486 w 553"/>
                <a:gd name="T43" fmla="*/ 484 h 548"/>
                <a:gd name="T44" fmla="*/ 551 w 553"/>
                <a:gd name="T45" fmla="*/ 512 h 548"/>
                <a:gd name="T46" fmla="*/ 553 w 553"/>
                <a:gd name="T47" fmla="*/ 548 h 548"/>
                <a:gd name="T48" fmla="*/ 486 w 553"/>
                <a:gd name="T49" fmla="*/ 518 h 548"/>
                <a:gd name="T50" fmla="*/ 406 w 553"/>
                <a:gd name="T51" fmla="*/ 484 h 548"/>
                <a:gd name="T52" fmla="*/ 388 w 553"/>
                <a:gd name="T53" fmla="*/ 447 h 548"/>
                <a:gd name="T54" fmla="*/ 388 w 553"/>
                <a:gd name="T55" fmla="*/ 403 h 548"/>
                <a:gd name="T56" fmla="*/ 347 w 553"/>
                <a:gd name="T57" fmla="*/ 381 h 548"/>
                <a:gd name="T58" fmla="*/ 242 w 553"/>
                <a:gd name="T59" fmla="*/ 351 h 548"/>
                <a:gd name="T60" fmla="*/ 164 w 553"/>
                <a:gd name="T61" fmla="*/ 322 h 548"/>
                <a:gd name="T62" fmla="*/ 75 w 553"/>
                <a:gd name="T63" fmla="*/ 283 h 548"/>
                <a:gd name="T64" fmla="*/ 13 w 553"/>
                <a:gd name="T65" fmla="*/ 239 h 548"/>
                <a:gd name="T66" fmla="*/ 1 w 553"/>
                <a:gd name="T67" fmla="*/ 198 h 548"/>
                <a:gd name="T68" fmla="*/ 0 w 553"/>
                <a:gd name="T69" fmla="*/ 165 h 548"/>
                <a:gd name="T70" fmla="*/ 1 w 553"/>
                <a:gd name="T71" fmla="*/ 116 h 548"/>
                <a:gd name="T72" fmla="*/ 38 w 553"/>
                <a:gd name="T73" fmla="*/ 80 h 548"/>
                <a:gd name="T74" fmla="*/ 94 w 553"/>
                <a:gd name="T75" fmla="*/ 56 h 548"/>
                <a:gd name="T76" fmla="*/ 140 w 553"/>
                <a:gd name="T77" fmla="*/ 34 h 548"/>
                <a:gd name="T78" fmla="*/ 170 w 553"/>
                <a:gd name="T79" fmla="*/ 22 h 5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53"/>
                <a:gd name="T121" fmla="*/ 0 h 548"/>
                <a:gd name="T122" fmla="*/ 553 w 553"/>
                <a:gd name="T123" fmla="*/ 548 h 5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53" h="548">
                  <a:moveTo>
                    <a:pt x="170" y="22"/>
                  </a:moveTo>
                  <a:lnTo>
                    <a:pt x="222" y="4"/>
                  </a:lnTo>
                  <a:lnTo>
                    <a:pt x="258" y="0"/>
                  </a:lnTo>
                  <a:lnTo>
                    <a:pt x="288" y="4"/>
                  </a:lnTo>
                  <a:lnTo>
                    <a:pt x="303" y="19"/>
                  </a:lnTo>
                  <a:lnTo>
                    <a:pt x="295" y="57"/>
                  </a:lnTo>
                  <a:lnTo>
                    <a:pt x="244" y="78"/>
                  </a:lnTo>
                  <a:lnTo>
                    <a:pt x="190" y="78"/>
                  </a:lnTo>
                  <a:lnTo>
                    <a:pt x="131" y="87"/>
                  </a:lnTo>
                  <a:lnTo>
                    <a:pt x="87" y="106"/>
                  </a:lnTo>
                  <a:lnTo>
                    <a:pt x="46" y="136"/>
                  </a:lnTo>
                  <a:lnTo>
                    <a:pt x="43" y="180"/>
                  </a:lnTo>
                  <a:lnTo>
                    <a:pt x="60" y="224"/>
                  </a:lnTo>
                  <a:lnTo>
                    <a:pt x="102" y="261"/>
                  </a:lnTo>
                  <a:lnTo>
                    <a:pt x="168" y="291"/>
                  </a:lnTo>
                  <a:lnTo>
                    <a:pt x="257" y="322"/>
                  </a:lnTo>
                  <a:lnTo>
                    <a:pt x="347" y="348"/>
                  </a:lnTo>
                  <a:lnTo>
                    <a:pt x="406" y="373"/>
                  </a:lnTo>
                  <a:lnTo>
                    <a:pt x="434" y="381"/>
                  </a:lnTo>
                  <a:lnTo>
                    <a:pt x="425" y="415"/>
                  </a:lnTo>
                  <a:lnTo>
                    <a:pt x="434" y="462"/>
                  </a:lnTo>
                  <a:lnTo>
                    <a:pt x="486" y="484"/>
                  </a:lnTo>
                  <a:lnTo>
                    <a:pt x="551" y="512"/>
                  </a:lnTo>
                  <a:lnTo>
                    <a:pt x="553" y="548"/>
                  </a:lnTo>
                  <a:lnTo>
                    <a:pt x="486" y="518"/>
                  </a:lnTo>
                  <a:lnTo>
                    <a:pt x="406" y="484"/>
                  </a:lnTo>
                  <a:lnTo>
                    <a:pt x="388" y="447"/>
                  </a:lnTo>
                  <a:lnTo>
                    <a:pt x="388" y="403"/>
                  </a:lnTo>
                  <a:lnTo>
                    <a:pt x="347" y="381"/>
                  </a:lnTo>
                  <a:lnTo>
                    <a:pt x="242" y="351"/>
                  </a:lnTo>
                  <a:lnTo>
                    <a:pt x="164" y="322"/>
                  </a:lnTo>
                  <a:lnTo>
                    <a:pt x="75" y="283"/>
                  </a:lnTo>
                  <a:lnTo>
                    <a:pt x="13" y="239"/>
                  </a:lnTo>
                  <a:lnTo>
                    <a:pt x="1" y="198"/>
                  </a:lnTo>
                  <a:lnTo>
                    <a:pt x="0" y="165"/>
                  </a:lnTo>
                  <a:lnTo>
                    <a:pt x="1" y="116"/>
                  </a:lnTo>
                  <a:lnTo>
                    <a:pt x="38" y="80"/>
                  </a:lnTo>
                  <a:lnTo>
                    <a:pt x="94" y="56"/>
                  </a:lnTo>
                  <a:lnTo>
                    <a:pt x="140" y="34"/>
                  </a:lnTo>
                  <a:lnTo>
                    <a:pt x="17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1386" y="2202"/>
              <a:ext cx="152" cy="162"/>
            </a:xfrm>
            <a:custGeom>
              <a:avLst/>
              <a:gdLst>
                <a:gd name="T0" fmla="*/ 133 w 304"/>
                <a:gd name="T1" fmla="*/ 22 h 324"/>
                <a:gd name="T2" fmla="*/ 81 w 304"/>
                <a:gd name="T3" fmla="*/ 4 h 324"/>
                <a:gd name="T4" fmla="*/ 45 w 304"/>
                <a:gd name="T5" fmla="*/ 0 h 324"/>
                <a:gd name="T6" fmla="*/ 15 w 304"/>
                <a:gd name="T7" fmla="*/ 4 h 324"/>
                <a:gd name="T8" fmla="*/ 0 w 304"/>
                <a:gd name="T9" fmla="*/ 19 h 324"/>
                <a:gd name="T10" fmla="*/ 12 w 304"/>
                <a:gd name="T11" fmla="*/ 40 h 324"/>
                <a:gd name="T12" fmla="*/ 70 w 304"/>
                <a:gd name="T13" fmla="*/ 48 h 324"/>
                <a:gd name="T14" fmla="*/ 127 w 304"/>
                <a:gd name="T15" fmla="*/ 72 h 324"/>
                <a:gd name="T16" fmla="*/ 172 w 304"/>
                <a:gd name="T17" fmla="*/ 87 h 324"/>
                <a:gd name="T18" fmla="*/ 216 w 304"/>
                <a:gd name="T19" fmla="*/ 108 h 324"/>
                <a:gd name="T20" fmla="*/ 257 w 304"/>
                <a:gd name="T21" fmla="*/ 137 h 324"/>
                <a:gd name="T22" fmla="*/ 260 w 304"/>
                <a:gd name="T23" fmla="*/ 182 h 324"/>
                <a:gd name="T24" fmla="*/ 242 w 304"/>
                <a:gd name="T25" fmla="*/ 225 h 324"/>
                <a:gd name="T26" fmla="*/ 201 w 304"/>
                <a:gd name="T27" fmla="*/ 262 h 324"/>
                <a:gd name="T28" fmla="*/ 135 w 304"/>
                <a:gd name="T29" fmla="*/ 291 h 324"/>
                <a:gd name="T30" fmla="*/ 140 w 304"/>
                <a:gd name="T31" fmla="*/ 324 h 324"/>
                <a:gd name="T32" fmla="*/ 228 w 304"/>
                <a:gd name="T33" fmla="*/ 284 h 324"/>
                <a:gd name="T34" fmla="*/ 289 w 304"/>
                <a:gd name="T35" fmla="*/ 241 h 324"/>
                <a:gd name="T36" fmla="*/ 301 w 304"/>
                <a:gd name="T37" fmla="*/ 198 h 324"/>
                <a:gd name="T38" fmla="*/ 304 w 304"/>
                <a:gd name="T39" fmla="*/ 167 h 324"/>
                <a:gd name="T40" fmla="*/ 301 w 304"/>
                <a:gd name="T41" fmla="*/ 117 h 324"/>
                <a:gd name="T42" fmla="*/ 264 w 304"/>
                <a:gd name="T43" fmla="*/ 81 h 324"/>
                <a:gd name="T44" fmla="*/ 208 w 304"/>
                <a:gd name="T45" fmla="*/ 56 h 324"/>
                <a:gd name="T46" fmla="*/ 161 w 304"/>
                <a:gd name="T47" fmla="*/ 34 h 324"/>
                <a:gd name="T48" fmla="*/ 133 w 304"/>
                <a:gd name="T49" fmla="*/ 22 h 3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4"/>
                <a:gd name="T76" fmla="*/ 0 h 324"/>
                <a:gd name="T77" fmla="*/ 304 w 304"/>
                <a:gd name="T78" fmla="*/ 324 h 3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4" h="324">
                  <a:moveTo>
                    <a:pt x="133" y="22"/>
                  </a:moveTo>
                  <a:lnTo>
                    <a:pt x="81" y="4"/>
                  </a:lnTo>
                  <a:lnTo>
                    <a:pt x="45" y="0"/>
                  </a:lnTo>
                  <a:lnTo>
                    <a:pt x="15" y="4"/>
                  </a:lnTo>
                  <a:lnTo>
                    <a:pt x="0" y="19"/>
                  </a:lnTo>
                  <a:lnTo>
                    <a:pt x="12" y="40"/>
                  </a:lnTo>
                  <a:lnTo>
                    <a:pt x="70" y="48"/>
                  </a:lnTo>
                  <a:lnTo>
                    <a:pt x="127" y="72"/>
                  </a:lnTo>
                  <a:lnTo>
                    <a:pt x="172" y="87"/>
                  </a:lnTo>
                  <a:lnTo>
                    <a:pt x="216" y="108"/>
                  </a:lnTo>
                  <a:lnTo>
                    <a:pt x="257" y="137"/>
                  </a:lnTo>
                  <a:lnTo>
                    <a:pt x="260" y="182"/>
                  </a:lnTo>
                  <a:lnTo>
                    <a:pt x="242" y="225"/>
                  </a:lnTo>
                  <a:lnTo>
                    <a:pt x="201" y="262"/>
                  </a:lnTo>
                  <a:lnTo>
                    <a:pt x="135" y="291"/>
                  </a:lnTo>
                  <a:lnTo>
                    <a:pt x="140" y="324"/>
                  </a:lnTo>
                  <a:lnTo>
                    <a:pt x="228" y="284"/>
                  </a:lnTo>
                  <a:lnTo>
                    <a:pt x="289" y="241"/>
                  </a:lnTo>
                  <a:lnTo>
                    <a:pt x="301" y="198"/>
                  </a:lnTo>
                  <a:lnTo>
                    <a:pt x="304" y="167"/>
                  </a:lnTo>
                  <a:lnTo>
                    <a:pt x="301" y="117"/>
                  </a:lnTo>
                  <a:lnTo>
                    <a:pt x="264" y="81"/>
                  </a:lnTo>
                  <a:lnTo>
                    <a:pt x="208" y="56"/>
                  </a:lnTo>
                  <a:lnTo>
                    <a:pt x="161" y="34"/>
                  </a:lnTo>
                  <a:lnTo>
                    <a:pt x="13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1335088" y="2516188"/>
            <a:ext cx="1927225" cy="1754187"/>
            <a:chOff x="841" y="1585"/>
            <a:chExt cx="1214" cy="1105"/>
          </a:xfrm>
        </p:grpSpPr>
        <p:grpSp>
          <p:nvGrpSpPr>
            <p:cNvPr id="19" name="Group 21"/>
            <p:cNvGrpSpPr>
              <a:grpSpLocks/>
            </p:cNvGrpSpPr>
            <p:nvPr/>
          </p:nvGrpSpPr>
          <p:grpSpPr bwMode="auto">
            <a:xfrm>
              <a:off x="1651" y="1585"/>
              <a:ext cx="404" cy="911"/>
              <a:chOff x="1651" y="1585"/>
              <a:chExt cx="404" cy="911"/>
            </a:xfrm>
          </p:grpSpPr>
          <p:sp>
            <p:nvSpPr>
              <p:cNvPr id="38" name="Freeform 22"/>
              <p:cNvSpPr>
                <a:spLocks/>
              </p:cNvSpPr>
              <p:nvPr/>
            </p:nvSpPr>
            <p:spPr bwMode="auto">
              <a:xfrm>
                <a:off x="1660" y="1625"/>
                <a:ext cx="211" cy="859"/>
              </a:xfrm>
              <a:custGeom>
                <a:avLst/>
                <a:gdLst>
                  <a:gd name="T0" fmla="*/ 417 w 424"/>
                  <a:gd name="T1" fmla="*/ 309 h 1717"/>
                  <a:gd name="T2" fmla="*/ 424 w 424"/>
                  <a:gd name="T3" fmla="*/ 372 h 1717"/>
                  <a:gd name="T4" fmla="*/ 424 w 424"/>
                  <a:gd name="T5" fmla="*/ 712 h 1717"/>
                  <a:gd name="T6" fmla="*/ 394 w 424"/>
                  <a:gd name="T7" fmla="*/ 1169 h 1717"/>
                  <a:gd name="T8" fmla="*/ 397 w 424"/>
                  <a:gd name="T9" fmla="*/ 1460 h 1717"/>
                  <a:gd name="T10" fmla="*/ 412 w 424"/>
                  <a:gd name="T11" fmla="*/ 1661 h 1717"/>
                  <a:gd name="T12" fmla="*/ 397 w 424"/>
                  <a:gd name="T13" fmla="*/ 1717 h 1717"/>
                  <a:gd name="T14" fmla="*/ 372 w 424"/>
                  <a:gd name="T15" fmla="*/ 1705 h 1717"/>
                  <a:gd name="T16" fmla="*/ 228 w 424"/>
                  <a:gd name="T17" fmla="*/ 1594 h 1717"/>
                  <a:gd name="T18" fmla="*/ 192 w 424"/>
                  <a:gd name="T19" fmla="*/ 1572 h 1717"/>
                  <a:gd name="T20" fmla="*/ 170 w 424"/>
                  <a:gd name="T21" fmla="*/ 1541 h 1717"/>
                  <a:gd name="T22" fmla="*/ 133 w 424"/>
                  <a:gd name="T23" fmla="*/ 1498 h 1717"/>
                  <a:gd name="T24" fmla="*/ 83 w 424"/>
                  <a:gd name="T25" fmla="*/ 1455 h 1717"/>
                  <a:gd name="T26" fmla="*/ 59 w 424"/>
                  <a:gd name="T27" fmla="*/ 1396 h 1717"/>
                  <a:gd name="T28" fmla="*/ 0 w 424"/>
                  <a:gd name="T29" fmla="*/ 1345 h 1717"/>
                  <a:gd name="T30" fmla="*/ 0 w 424"/>
                  <a:gd name="T31" fmla="*/ 1315 h 1717"/>
                  <a:gd name="T32" fmla="*/ 32 w 424"/>
                  <a:gd name="T33" fmla="*/ 1276 h 1717"/>
                  <a:gd name="T34" fmla="*/ 44 w 424"/>
                  <a:gd name="T35" fmla="*/ 1225 h 1717"/>
                  <a:gd name="T36" fmla="*/ 37 w 424"/>
                  <a:gd name="T37" fmla="*/ 1198 h 1717"/>
                  <a:gd name="T38" fmla="*/ 22 w 424"/>
                  <a:gd name="T39" fmla="*/ 1154 h 1717"/>
                  <a:gd name="T40" fmla="*/ 16 w 424"/>
                  <a:gd name="T41" fmla="*/ 1122 h 1717"/>
                  <a:gd name="T42" fmla="*/ 40 w 424"/>
                  <a:gd name="T43" fmla="*/ 1073 h 1717"/>
                  <a:gd name="T44" fmla="*/ 40 w 424"/>
                  <a:gd name="T45" fmla="*/ 1040 h 1717"/>
                  <a:gd name="T46" fmla="*/ 15 w 424"/>
                  <a:gd name="T47" fmla="*/ 975 h 1717"/>
                  <a:gd name="T48" fmla="*/ 15 w 424"/>
                  <a:gd name="T49" fmla="*/ 938 h 1717"/>
                  <a:gd name="T50" fmla="*/ 29 w 424"/>
                  <a:gd name="T51" fmla="*/ 909 h 1717"/>
                  <a:gd name="T52" fmla="*/ 53 w 424"/>
                  <a:gd name="T53" fmla="*/ 875 h 1717"/>
                  <a:gd name="T54" fmla="*/ 52 w 424"/>
                  <a:gd name="T55" fmla="*/ 816 h 1717"/>
                  <a:gd name="T56" fmla="*/ 37 w 424"/>
                  <a:gd name="T57" fmla="*/ 768 h 1717"/>
                  <a:gd name="T58" fmla="*/ 52 w 424"/>
                  <a:gd name="T59" fmla="*/ 712 h 1717"/>
                  <a:gd name="T60" fmla="*/ 66 w 424"/>
                  <a:gd name="T61" fmla="*/ 699 h 1717"/>
                  <a:gd name="T62" fmla="*/ 53 w 424"/>
                  <a:gd name="T63" fmla="*/ 647 h 1717"/>
                  <a:gd name="T64" fmla="*/ 22 w 424"/>
                  <a:gd name="T65" fmla="*/ 592 h 1717"/>
                  <a:gd name="T66" fmla="*/ 15 w 424"/>
                  <a:gd name="T67" fmla="*/ 556 h 1717"/>
                  <a:gd name="T68" fmla="*/ 22 w 424"/>
                  <a:gd name="T69" fmla="*/ 522 h 1717"/>
                  <a:gd name="T70" fmla="*/ 62 w 424"/>
                  <a:gd name="T71" fmla="*/ 492 h 1717"/>
                  <a:gd name="T72" fmla="*/ 59 w 424"/>
                  <a:gd name="T73" fmla="*/ 468 h 1717"/>
                  <a:gd name="T74" fmla="*/ 16 w 424"/>
                  <a:gd name="T75" fmla="*/ 390 h 1717"/>
                  <a:gd name="T76" fmla="*/ 3 w 424"/>
                  <a:gd name="T77" fmla="*/ 328 h 1717"/>
                  <a:gd name="T78" fmla="*/ 15 w 424"/>
                  <a:gd name="T79" fmla="*/ 294 h 1717"/>
                  <a:gd name="T80" fmla="*/ 53 w 424"/>
                  <a:gd name="T81" fmla="*/ 263 h 1717"/>
                  <a:gd name="T82" fmla="*/ 44 w 424"/>
                  <a:gd name="T83" fmla="*/ 235 h 1717"/>
                  <a:gd name="T84" fmla="*/ 16 w 424"/>
                  <a:gd name="T85" fmla="*/ 204 h 1717"/>
                  <a:gd name="T86" fmla="*/ 16 w 424"/>
                  <a:gd name="T87" fmla="*/ 170 h 1717"/>
                  <a:gd name="T88" fmla="*/ 62 w 424"/>
                  <a:gd name="T89" fmla="*/ 146 h 1717"/>
                  <a:gd name="T90" fmla="*/ 81 w 424"/>
                  <a:gd name="T91" fmla="*/ 122 h 1717"/>
                  <a:gd name="T92" fmla="*/ 44 w 424"/>
                  <a:gd name="T93" fmla="*/ 71 h 1717"/>
                  <a:gd name="T94" fmla="*/ 44 w 424"/>
                  <a:gd name="T95" fmla="*/ 44 h 1717"/>
                  <a:gd name="T96" fmla="*/ 88 w 424"/>
                  <a:gd name="T97" fmla="*/ 27 h 1717"/>
                  <a:gd name="T98" fmla="*/ 90 w 424"/>
                  <a:gd name="T99" fmla="*/ 0 h 1717"/>
                  <a:gd name="T100" fmla="*/ 140 w 424"/>
                  <a:gd name="T101" fmla="*/ 71 h 1717"/>
                  <a:gd name="T102" fmla="*/ 198 w 424"/>
                  <a:gd name="T103" fmla="*/ 145 h 1717"/>
                  <a:gd name="T104" fmla="*/ 272 w 424"/>
                  <a:gd name="T105" fmla="*/ 204 h 1717"/>
                  <a:gd name="T106" fmla="*/ 331 w 424"/>
                  <a:gd name="T107" fmla="*/ 250 h 1717"/>
                  <a:gd name="T108" fmla="*/ 394 w 424"/>
                  <a:gd name="T109" fmla="*/ 287 h 1717"/>
                  <a:gd name="T110" fmla="*/ 417 w 424"/>
                  <a:gd name="T111" fmla="*/ 309 h 17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4"/>
                  <a:gd name="T169" fmla="*/ 0 h 1717"/>
                  <a:gd name="T170" fmla="*/ 424 w 424"/>
                  <a:gd name="T171" fmla="*/ 1717 h 17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4" h="1717">
                    <a:moveTo>
                      <a:pt x="417" y="309"/>
                    </a:moveTo>
                    <a:lnTo>
                      <a:pt x="424" y="372"/>
                    </a:lnTo>
                    <a:lnTo>
                      <a:pt x="424" y="712"/>
                    </a:lnTo>
                    <a:lnTo>
                      <a:pt x="394" y="1169"/>
                    </a:lnTo>
                    <a:lnTo>
                      <a:pt x="397" y="1460"/>
                    </a:lnTo>
                    <a:lnTo>
                      <a:pt x="412" y="1661"/>
                    </a:lnTo>
                    <a:lnTo>
                      <a:pt x="397" y="1717"/>
                    </a:lnTo>
                    <a:lnTo>
                      <a:pt x="372" y="1705"/>
                    </a:lnTo>
                    <a:lnTo>
                      <a:pt x="228" y="1594"/>
                    </a:lnTo>
                    <a:lnTo>
                      <a:pt x="192" y="1572"/>
                    </a:lnTo>
                    <a:lnTo>
                      <a:pt x="170" y="1541"/>
                    </a:lnTo>
                    <a:lnTo>
                      <a:pt x="133" y="1498"/>
                    </a:lnTo>
                    <a:lnTo>
                      <a:pt x="83" y="1455"/>
                    </a:lnTo>
                    <a:lnTo>
                      <a:pt x="59" y="1396"/>
                    </a:lnTo>
                    <a:lnTo>
                      <a:pt x="0" y="1345"/>
                    </a:lnTo>
                    <a:lnTo>
                      <a:pt x="0" y="1315"/>
                    </a:lnTo>
                    <a:lnTo>
                      <a:pt x="32" y="1276"/>
                    </a:lnTo>
                    <a:lnTo>
                      <a:pt x="44" y="1225"/>
                    </a:lnTo>
                    <a:lnTo>
                      <a:pt x="37" y="1198"/>
                    </a:lnTo>
                    <a:lnTo>
                      <a:pt x="22" y="1154"/>
                    </a:lnTo>
                    <a:lnTo>
                      <a:pt x="16" y="1122"/>
                    </a:lnTo>
                    <a:lnTo>
                      <a:pt x="40" y="1073"/>
                    </a:lnTo>
                    <a:lnTo>
                      <a:pt x="40" y="1040"/>
                    </a:lnTo>
                    <a:lnTo>
                      <a:pt x="15" y="975"/>
                    </a:lnTo>
                    <a:lnTo>
                      <a:pt x="15" y="938"/>
                    </a:lnTo>
                    <a:lnTo>
                      <a:pt x="29" y="909"/>
                    </a:lnTo>
                    <a:lnTo>
                      <a:pt x="53" y="875"/>
                    </a:lnTo>
                    <a:lnTo>
                      <a:pt x="52" y="816"/>
                    </a:lnTo>
                    <a:lnTo>
                      <a:pt x="37" y="768"/>
                    </a:lnTo>
                    <a:lnTo>
                      <a:pt x="52" y="712"/>
                    </a:lnTo>
                    <a:lnTo>
                      <a:pt x="66" y="699"/>
                    </a:lnTo>
                    <a:lnTo>
                      <a:pt x="53" y="647"/>
                    </a:lnTo>
                    <a:lnTo>
                      <a:pt x="22" y="592"/>
                    </a:lnTo>
                    <a:lnTo>
                      <a:pt x="15" y="556"/>
                    </a:lnTo>
                    <a:lnTo>
                      <a:pt x="22" y="522"/>
                    </a:lnTo>
                    <a:lnTo>
                      <a:pt x="62" y="492"/>
                    </a:lnTo>
                    <a:lnTo>
                      <a:pt x="59" y="468"/>
                    </a:lnTo>
                    <a:lnTo>
                      <a:pt x="16" y="390"/>
                    </a:lnTo>
                    <a:lnTo>
                      <a:pt x="3" y="328"/>
                    </a:lnTo>
                    <a:lnTo>
                      <a:pt x="15" y="294"/>
                    </a:lnTo>
                    <a:lnTo>
                      <a:pt x="53" y="263"/>
                    </a:lnTo>
                    <a:lnTo>
                      <a:pt x="44" y="235"/>
                    </a:lnTo>
                    <a:lnTo>
                      <a:pt x="16" y="204"/>
                    </a:lnTo>
                    <a:lnTo>
                      <a:pt x="16" y="170"/>
                    </a:lnTo>
                    <a:lnTo>
                      <a:pt x="62" y="146"/>
                    </a:lnTo>
                    <a:lnTo>
                      <a:pt x="81" y="122"/>
                    </a:lnTo>
                    <a:lnTo>
                      <a:pt x="44" y="71"/>
                    </a:lnTo>
                    <a:lnTo>
                      <a:pt x="44" y="44"/>
                    </a:lnTo>
                    <a:lnTo>
                      <a:pt x="88" y="27"/>
                    </a:lnTo>
                    <a:lnTo>
                      <a:pt x="90" y="0"/>
                    </a:lnTo>
                    <a:lnTo>
                      <a:pt x="140" y="71"/>
                    </a:lnTo>
                    <a:lnTo>
                      <a:pt x="198" y="145"/>
                    </a:lnTo>
                    <a:lnTo>
                      <a:pt x="272" y="204"/>
                    </a:lnTo>
                    <a:lnTo>
                      <a:pt x="331" y="250"/>
                    </a:lnTo>
                    <a:lnTo>
                      <a:pt x="394" y="287"/>
                    </a:lnTo>
                    <a:lnTo>
                      <a:pt x="417" y="30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39" name="Freeform 23"/>
              <p:cNvSpPr>
                <a:spLocks/>
              </p:cNvSpPr>
              <p:nvPr/>
            </p:nvSpPr>
            <p:spPr bwMode="auto">
              <a:xfrm>
                <a:off x="1651" y="1638"/>
                <a:ext cx="62" cy="654"/>
              </a:xfrm>
              <a:custGeom>
                <a:avLst/>
                <a:gdLst>
                  <a:gd name="T0" fmla="*/ 83 w 123"/>
                  <a:gd name="T1" fmla="*/ 44 h 1308"/>
                  <a:gd name="T2" fmla="*/ 123 w 123"/>
                  <a:gd name="T3" fmla="*/ 90 h 1308"/>
                  <a:gd name="T4" fmla="*/ 98 w 123"/>
                  <a:gd name="T5" fmla="*/ 127 h 1308"/>
                  <a:gd name="T6" fmla="*/ 46 w 123"/>
                  <a:gd name="T7" fmla="*/ 153 h 1308"/>
                  <a:gd name="T8" fmla="*/ 67 w 123"/>
                  <a:gd name="T9" fmla="*/ 190 h 1308"/>
                  <a:gd name="T10" fmla="*/ 91 w 123"/>
                  <a:gd name="T11" fmla="*/ 237 h 1308"/>
                  <a:gd name="T12" fmla="*/ 61 w 123"/>
                  <a:gd name="T13" fmla="*/ 267 h 1308"/>
                  <a:gd name="T14" fmla="*/ 37 w 123"/>
                  <a:gd name="T15" fmla="*/ 304 h 1308"/>
                  <a:gd name="T16" fmla="*/ 61 w 123"/>
                  <a:gd name="T17" fmla="*/ 369 h 1308"/>
                  <a:gd name="T18" fmla="*/ 91 w 123"/>
                  <a:gd name="T19" fmla="*/ 428 h 1308"/>
                  <a:gd name="T20" fmla="*/ 83 w 123"/>
                  <a:gd name="T21" fmla="*/ 480 h 1308"/>
                  <a:gd name="T22" fmla="*/ 46 w 123"/>
                  <a:gd name="T23" fmla="*/ 524 h 1308"/>
                  <a:gd name="T24" fmla="*/ 89 w 123"/>
                  <a:gd name="T25" fmla="*/ 617 h 1308"/>
                  <a:gd name="T26" fmla="*/ 105 w 123"/>
                  <a:gd name="T27" fmla="*/ 675 h 1308"/>
                  <a:gd name="T28" fmla="*/ 74 w 123"/>
                  <a:gd name="T29" fmla="*/ 719 h 1308"/>
                  <a:gd name="T30" fmla="*/ 80 w 123"/>
                  <a:gd name="T31" fmla="*/ 786 h 1308"/>
                  <a:gd name="T32" fmla="*/ 104 w 123"/>
                  <a:gd name="T33" fmla="*/ 852 h 1308"/>
                  <a:gd name="T34" fmla="*/ 76 w 123"/>
                  <a:gd name="T35" fmla="*/ 889 h 1308"/>
                  <a:gd name="T36" fmla="*/ 39 w 123"/>
                  <a:gd name="T37" fmla="*/ 932 h 1308"/>
                  <a:gd name="T38" fmla="*/ 76 w 123"/>
                  <a:gd name="T39" fmla="*/ 1013 h 1308"/>
                  <a:gd name="T40" fmla="*/ 91 w 123"/>
                  <a:gd name="T41" fmla="*/ 1068 h 1308"/>
                  <a:gd name="T42" fmla="*/ 58 w 123"/>
                  <a:gd name="T43" fmla="*/ 1080 h 1308"/>
                  <a:gd name="T44" fmla="*/ 67 w 123"/>
                  <a:gd name="T45" fmla="*/ 1168 h 1308"/>
                  <a:gd name="T46" fmla="*/ 83 w 123"/>
                  <a:gd name="T47" fmla="*/ 1214 h 1308"/>
                  <a:gd name="T48" fmla="*/ 58 w 123"/>
                  <a:gd name="T49" fmla="*/ 1266 h 1308"/>
                  <a:gd name="T50" fmla="*/ 2 w 123"/>
                  <a:gd name="T51" fmla="*/ 1293 h 1308"/>
                  <a:gd name="T52" fmla="*/ 43 w 123"/>
                  <a:gd name="T53" fmla="*/ 1204 h 1308"/>
                  <a:gd name="T54" fmla="*/ 24 w 123"/>
                  <a:gd name="T55" fmla="*/ 1131 h 1308"/>
                  <a:gd name="T56" fmla="*/ 30 w 123"/>
                  <a:gd name="T57" fmla="*/ 1068 h 1308"/>
                  <a:gd name="T58" fmla="*/ 46 w 123"/>
                  <a:gd name="T59" fmla="*/ 1036 h 1308"/>
                  <a:gd name="T60" fmla="*/ 9 w 123"/>
                  <a:gd name="T61" fmla="*/ 957 h 1308"/>
                  <a:gd name="T62" fmla="*/ 9 w 123"/>
                  <a:gd name="T63" fmla="*/ 876 h 1308"/>
                  <a:gd name="T64" fmla="*/ 54 w 123"/>
                  <a:gd name="T65" fmla="*/ 839 h 1308"/>
                  <a:gd name="T66" fmla="*/ 43 w 123"/>
                  <a:gd name="T67" fmla="*/ 781 h 1308"/>
                  <a:gd name="T68" fmla="*/ 31 w 123"/>
                  <a:gd name="T69" fmla="*/ 712 h 1308"/>
                  <a:gd name="T70" fmla="*/ 67 w 123"/>
                  <a:gd name="T71" fmla="*/ 669 h 1308"/>
                  <a:gd name="T72" fmla="*/ 52 w 123"/>
                  <a:gd name="T73" fmla="*/ 619 h 1308"/>
                  <a:gd name="T74" fmla="*/ 9 w 123"/>
                  <a:gd name="T75" fmla="*/ 543 h 1308"/>
                  <a:gd name="T76" fmla="*/ 17 w 123"/>
                  <a:gd name="T77" fmla="*/ 492 h 1308"/>
                  <a:gd name="T78" fmla="*/ 54 w 123"/>
                  <a:gd name="T79" fmla="*/ 450 h 1308"/>
                  <a:gd name="T80" fmla="*/ 15 w 123"/>
                  <a:gd name="T81" fmla="*/ 353 h 1308"/>
                  <a:gd name="T82" fmla="*/ 0 w 123"/>
                  <a:gd name="T83" fmla="*/ 295 h 1308"/>
                  <a:gd name="T84" fmla="*/ 31 w 123"/>
                  <a:gd name="T85" fmla="*/ 252 h 1308"/>
                  <a:gd name="T86" fmla="*/ 46 w 123"/>
                  <a:gd name="T87" fmla="*/ 223 h 1308"/>
                  <a:gd name="T88" fmla="*/ 9 w 123"/>
                  <a:gd name="T89" fmla="*/ 176 h 1308"/>
                  <a:gd name="T90" fmla="*/ 24 w 123"/>
                  <a:gd name="T91" fmla="*/ 131 h 1308"/>
                  <a:gd name="T92" fmla="*/ 67 w 123"/>
                  <a:gd name="T93" fmla="*/ 103 h 1308"/>
                  <a:gd name="T94" fmla="*/ 68 w 123"/>
                  <a:gd name="T95" fmla="*/ 68 h 1308"/>
                  <a:gd name="T96" fmla="*/ 46 w 123"/>
                  <a:gd name="T97" fmla="*/ 23 h 13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3"/>
                  <a:gd name="T148" fmla="*/ 0 h 1308"/>
                  <a:gd name="T149" fmla="*/ 123 w 123"/>
                  <a:gd name="T150" fmla="*/ 1308 h 13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3" h="1308">
                    <a:moveTo>
                      <a:pt x="61" y="0"/>
                    </a:moveTo>
                    <a:lnTo>
                      <a:pt x="83" y="44"/>
                    </a:lnTo>
                    <a:lnTo>
                      <a:pt x="104" y="72"/>
                    </a:lnTo>
                    <a:lnTo>
                      <a:pt x="123" y="90"/>
                    </a:lnTo>
                    <a:lnTo>
                      <a:pt x="117" y="112"/>
                    </a:lnTo>
                    <a:lnTo>
                      <a:pt x="98" y="127"/>
                    </a:lnTo>
                    <a:lnTo>
                      <a:pt x="68" y="134"/>
                    </a:lnTo>
                    <a:lnTo>
                      <a:pt x="46" y="153"/>
                    </a:lnTo>
                    <a:lnTo>
                      <a:pt x="52" y="176"/>
                    </a:lnTo>
                    <a:lnTo>
                      <a:pt x="67" y="190"/>
                    </a:lnTo>
                    <a:lnTo>
                      <a:pt x="91" y="220"/>
                    </a:lnTo>
                    <a:lnTo>
                      <a:pt x="91" y="237"/>
                    </a:lnTo>
                    <a:lnTo>
                      <a:pt x="83" y="252"/>
                    </a:lnTo>
                    <a:lnTo>
                      <a:pt x="61" y="267"/>
                    </a:lnTo>
                    <a:lnTo>
                      <a:pt x="39" y="282"/>
                    </a:lnTo>
                    <a:lnTo>
                      <a:pt x="37" y="304"/>
                    </a:lnTo>
                    <a:lnTo>
                      <a:pt x="43" y="325"/>
                    </a:lnTo>
                    <a:lnTo>
                      <a:pt x="61" y="369"/>
                    </a:lnTo>
                    <a:lnTo>
                      <a:pt x="76" y="403"/>
                    </a:lnTo>
                    <a:lnTo>
                      <a:pt x="91" y="428"/>
                    </a:lnTo>
                    <a:lnTo>
                      <a:pt x="91" y="455"/>
                    </a:lnTo>
                    <a:lnTo>
                      <a:pt x="83" y="480"/>
                    </a:lnTo>
                    <a:lnTo>
                      <a:pt x="61" y="502"/>
                    </a:lnTo>
                    <a:lnTo>
                      <a:pt x="46" y="524"/>
                    </a:lnTo>
                    <a:lnTo>
                      <a:pt x="52" y="561"/>
                    </a:lnTo>
                    <a:lnTo>
                      <a:pt x="89" y="617"/>
                    </a:lnTo>
                    <a:lnTo>
                      <a:pt x="104" y="647"/>
                    </a:lnTo>
                    <a:lnTo>
                      <a:pt x="105" y="675"/>
                    </a:lnTo>
                    <a:lnTo>
                      <a:pt x="91" y="697"/>
                    </a:lnTo>
                    <a:lnTo>
                      <a:pt x="74" y="719"/>
                    </a:lnTo>
                    <a:lnTo>
                      <a:pt x="68" y="749"/>
                    </a:lnTo>
                    <a:lnTo>
                      <a:pt x="80" y="786"/>
                    </a:lnTo>
                    <a:lnTo>
                      <a:pt x="95" y="824"/>
                    </a:lnTo>
                    <a:lnTo>
                      <a:pt x="104" y="852"/>
                    </a:lnTo>
                    <a:lnTo>
                      <a:pt x="95" y="870"/>
                    </a:lnTo>
                    <a:lnTo>
                      <a:pt x="76" y="889"/>
                    </a:lnTo>
                    <a:lnTo>
                      <a:pt x="52" y="911"/>
                    </a:lnTo>
                    <a:lnTo>
                      <a:pt x="39" y="932"/>
                    </a:lnTo>
                    <a:lnTo>
                      <a:pt x="52" y="972"/>
                    </a:lnTo>
                    <a:lnTo>
                      <a:pt x="76" y="1013"/>
                    </a:lnTo>
                    <a:lnTo>
                      <a:pt x="89" y="1043"/>
                    </a:lnTo>
                    <a:lnTo>
                      <a:pt x="91" y="1068"/>
                    </a:lnTo>
                    <a:lnTo>
                      <a:pt x="83" y="1080"/>
                    </a:lnTo>
                    <a:lnTo>
                      <a:pt x="58" y="1080"/>
                    </a:lnTo>
                    <a:lnTo>
                      <a:pt x="52" y="1133"/>
                    </a:lnTo>
                    <a:lnTo>
                      <a:pt x="67" y="1168"/>
                    </a:lnTo>
                    <a:lnTo>
                      <a:pt x="80" y="1192"/>
                    </a:lnTo>
                    <a:lnTo>
                      <a:pt x="83" y="1214"/>
                    </a:lnTo>
                    <a:lnTo>
                      <a:pt x="83" y="1235"/>
                    </a:lnTo>
                    <a:lnTo>
                      <a:pt x="58" y="1266"/>
                    </a:lnTo>
                    <a:lnTo>
                      <a:pt x="24" y="1308"/>
                    </a:lnTo>
                    <a:lnTo>
                      <a:pt x="2" y="1293"/>
                    </a:lnTo>
                    <a:lnTo>
                      <a:pt x="9" y="1259"/>
                    </a:lnTo>
                    <a:lnTo>
                      <a:pt x="43" y="1204"/>
                    </a:lnTo>
                    <a:lnTo>
                      <a:pt x="39" y="1170"/>
                    </a:lnTo>
                    <a:lnTo>
                      <a:pt x="24" y="1131"/>
                    </a:lnTo>
                    <a:lnTo>
                      <a:pt x="15" y="1096"/>
                    </a:lnTo>
                    <a:lnTo>
                      <a:pt x="30" y="1068"/>
                    </a:lnTo>
                    <a:lnTo>
                      <a:pt x="43" y="1058"/>
                    </a:lnTo>
                    <a:lnTo>
                      <a:pt x="46" y="1036"/>
                    </a:lnTo>
                    <a:lnTo>
                      <a:pt x="30" y="994"/>
                    </a:lnTo>
                    <a:lnTo>
                      <a:pt x="9" y="957"/>
                    </a:lnTo>
                    <a:lnTo>
                      <a:pt x="0" y="920"/>
                    </a:lnTo>
                    <a:lnTo>
                      <a:pt x="9" y="876"/>
                    </a:lnTo>
                    <a:lnTo>
                      <a:pt x="43" y="860"/>
                    </a:lnTo>
                    <a:lnTo>
                      <a:pt x="54" y="839"/>
                    </a:lnTo>
                    <a:lnTo>
                      <a:pt x="52" y="811"/>
                    </a:lnTo>
                    <a:lnTo>
                      <a:pt x="43" y="781"/>
                    </a:lnTo>
                    <a:lnTo>
                      <a:pt x="31" y="742"/>
                    </a:lnTo>
                    <a:lnTo>
                      <a:pt x="31" y="712"/>
                    </a:lnTo>
                    <a:lnTo>
                      <a:pt x="46" y="693"/>
                    </a:lnTo>
                    <a:lnTo>
                      <a:pt x="67" y="669"/>
                    </a:lnTo>
                    <a:lnTo>
                      <a:pt x="67" y="653"/>
                    </a:lnTo>
                    <a:lnTo>
                      <a:pt x="52" y="619"/>
                    </a:lnTo>
                    <a:lnTo>
                      <a:pt x="22" y="576"/>
                    </a:lnTo>
                    <a:lnTo>
                      <a:pt x="9" y="543"/>
                    </a:lnTo>
                    <a:lnTo>
                      <a:pt x="9" y="517"/>
                    </a:lnTo>
                    <a:lnTo>
                      <a:pt x="17" y="492"/>
                    </a:lnTo>
                    <a:lnTo>
                      <a:pt x="37" y="472"/>
                    </a:lnTo>
                    <a:lnTo>
                      <a:pt x="54" y="450"/>
                    </a:lnTo>
                    <a:lnTo>
                      <a:pt x="54" y="433"/>
                    </a:lnTo>
                    <a:lnTo>
                      <a:pt x="15" y="353"/>
                    </a:lnTo>
                    <a:lnTo>
                      <a:pt x="7" y="323"/>
                    </a:lnTo>
                    <a:lnTo>
                      <a:pt x="0" y="295"/>
                    </a:lnTo>
                    <a:lnTo>
                      <a:pt x="15" y="271"/>
                    </a:lnTo>
                    <a:lnTo>
                      <a:pt x="31" y="252"/>
                    </a:lnTo>
                    <a:lnTo>
                      <a:pt x="46" y="237"/>
                    </a:lnTo>
                    <a:lnTo>
                      <a:pt x="46" y="223"/>
                    </a:lnTo>
                    <a:lnTo>
                      <a:pt x="31" y="200"/>
                    </a:lnTo>
                    <a:lnTo>
                      <a:pt x="9" y="176"/>
                    </a:lnTo>
                    <a:lnTo>
                      <a:pt x="9" y="153"/>
                    </a:lnTo>
                    <a:lnTo>
                      <a:pt x="24" y="131"/>
                    </a:lnTo>
                    <a:lnTo>
                      <a:pt x="46" y="112"/>
                    </a:lnTo>
                    <a:lnTo>
                      <a:pt x="67" y="103"/>
                    </a:lnTo>
                    <a:lnTo>
                      <a:pt x="76" y="88"/>
                    </a:lnTo>
                    <a:lnTo>
                      <a:pt x="68" y="68"/>
                    </a:lnTo>
                    <a:lnTo>
                      <a:pt x="54" y="46"/>
                    </a:lnTo>
                    <a:lnTo>
                      <a:pt x="46" y="2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40" name="Freeform 24"/>
              <p:cNvSpPr>
                <a:spLocks/>
              </p:cNvSpPr>
              <p:nvPr/>
            </p:nvSpPr>
            <p:spPr bwMode="auto">
              <a:xfrm>
                <a:off x="1817" y="1797"/>
                <a:ext cx="58" cy="529"/>
              </a:xfrm>
              <a:custGeom>
                <a:avLst/>
                <a:gdLst>
                  <a:gd name="T0" fmla="*/ 103 w 115"/>
                  <a:gd name="T1" fmla="*/ 28 h 1058"/>
                  <a:gd name="T2" fmla="*/ 108 w 115"/>
                  <a:gd name="T3" fmla="*/ 102 h 1058"/>
                  <a:gd name="T4" fmla="*/ 59 w 115"/>
                  <a:gd name="T5" fmla="*/ 132 h 1058"/>
                  <a:gd name="T6" fmla="*/ 74 w 115"/>
                  <a:gd name="T7" fmla="*/ 213 h 1058"/>
                  <a:gd name="T8" fmla="*/ 96 w 115"/>
                  <a:gd name="T9" fmla="*/ 291 h 1058"/>
                  <a:gd name="T10" fmla="*/ 66 w 115"/>
                  <a:gd name="T11" fmla="*/ 330 h 1058"/>
                  <a:gd name="T12" fmla="*/ 74 w 115"/>
                  <a:gd name="T13" fmla="*/ 396 h 1058"/>
                  <a:gd name="T14" fmla="*/ 96 w 115"/>
                  <a:gd name="T15" fmla="*/ 467 h 1058"/>
                  <a:gd name="T16" fmla="*/ 81 w 115"/>
                  <a:gd name="T17" fmla="*/ 519 h 1058"/>
                  <a:gd name="T18" fmla="*/ 56 w 115"/>
                  <a:gd name="T19" fmla="*/ 566 h 1058"/>
                  <a:gd name="T20" fmla="*/ 87 w 115"/>
                  <a:gd name="T21" fmla="*/ 659 h 1058"/>
                  <a:gd name="T22" fmla="*/ 96 w 115"/>
                  <a:gd name="T23" fmla="*/ 720 h 1058"/>
                  <a:gd name="T24" fmla="*/ 41 w 115"/>
                  <a:gd name="T25" fmla="*/ 764 h 1058"/>
                  <a:gd name="T26" fmla="*/ 56 w 115"/>
                  <a:gd name="T27" fmla="*/ 857 h 1058"/>
                  <a:gd name="T28" fmla="*/ 71 w 115"/>
                  <a:gd name="T29" fmla="*/ 937 h 1058"/>
                  <a:gd name="T30" fmla="*/ 41 w 115"/>
                  <a:gd name="T31" fmla="*/ 984 h 1058"/>
                  <a:gd name="T32" fmla="*/ 27 w 115"/>
                  <a:gd name="T33" fmla="*/ 1048 h 1058"/>
                  <a:gd name="T34" fmla="*/ 12 w 115"/>
                  <a:gd name="T35" fmla="*/ 1021 h 1058"/>
                  <a:gd name="T36" fmla="*/ 41 w 115"/>
                  <a:gd name="T37" fmla="*/ 947 h 1058"/>
                  <a:gd name="T38" fmla="*/ 27 w 115"/>
                  <a:gd name="T39" fmla="*/ 838 h 1058"/>
                  <a:gd name="T40" fmla="*/ 19 w 115"/>
                  <a:gd name="T41" fmla="*/ 757 h 1058"/>
                  <a:gd name="T42" fmla="*/ 59 w 115"/>
                  <a:gd name="T43" fmla="*/ 702 h 1058"/>
                  <a:gd name="T44" fmla="*/ 27 w 115"/>
                  <a:gd name="T45" fmla="*/ 624 h 1058"/>
                  <a:gd name="T46" fmla="*/ 19 w 115"/>
                  <a:gd name="T47" fmla="*/ 551 h 1058"/>
                  <a:gd name="T48" fmla="*/ 49 w 115"/>
                  <a:gd name="T49" fmla="*/ 492 h 1058"/>
                  <a:gd name="T50" fmla="*/ 63 w 115"/>
                  <a:gd name="T51" fmla="*/ 448 h 1058"/>
                  <a:gd name="T52" fmla="*/ 34 w 115"/>
                  <a:gd name="T53" fmla="*/ 374 h 1058"/>
                  <a:gd name="T54" fmla="*/ 41 w 115"/>
                  <a:gd name="T55" fmla="*/ 313 h 1058"/>
                  <a:gd name="T56" fmla="*/ 59 w 115"/>
                  <a:gd name="T57" fmla="*/ 269 h 1058"/>
                  <a:gd name="T58" fmla="*/ 37 w 115"/>
                  <a:gd name="T59" fmla="*/ 203 h 1058"/>
                  <a:gd name="T60" fmla="*/ 29 w 115"/>
                  <a:gd name="T61" fmla="*/ 129 h 1058"/>
                  <a:gd name="T62" fmla="*/ 63 w 115"/>
                  <a:gd name="T63" fmla="*/ 80 h 1058"/>
                  <a:gd name="T64" fmla="*/ 66 w 115"/>
                  <a:gd name="T65" fmla="*/ 34 h 1058"/>
                  <a:gd name="T66" fmla="*/ 87 w 115"/>
                  <a:gd name="T67" fmla="*/ 0 h 10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5"/>
                  <a:gd name="T103" fmla="*/ 0 h 1058"/>
                  <a:gd name="T104" fmla="*/ 115 w 115"/>
                  <a:gd name="T105" fmla="*/ 1058 h 105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5" h="1058">
                    <a:moveTo>
                      <a:pt x="87" y="0"/>
                    </a:moveTo>
                    <a:lnTo>
                      <a:pt x="103" y="28"/>
                    </a:lnTo>
                    <a:lnTo>
                      <a:pt x="115" y="80"/>
                    </a:lnTo>
                    <a:lnTo>
                      <a:pt x="108" y="102"/>
                    </a:lnTo>
                    <a:lnTo>
                      <a:pt x="78" y="117"/>
                    </a:lnTo>
                    <a:lnTo>
                      <a:pt x="59" y="132"/>
                    </a:lnTo>
                    <a:lnTo>
                      <a:pt x="59" y="173"/>
                    </a:lnTo>
                    <a:lnTo>
                      <a:pt x="74" y="213"/>
                    </a:lnTo>
                    <a:lnTo>
                      <a:pt x="93" y="240"/>
                    </a:lnTo>
                    <a:lnTo>
                      <a:pt x="96" y="291"/>
                    </a:lnTo>
                    <a:lnTo>
                      <a:pt x="85" y="309"/>
                    </a:lnTo>
                    <a:lnTo>
                      <a:pt x="66" y="330"/>
                    </a:lnTo>
                    <a:lnTo>
                      <a:pt x="63" y="365"/>
                    </a:lnTo>
                    <a:lnTo>
                      <a:pt x="74" y="396"/>
                    </a:lnTo>
                    <a:lnTo>
                      <a:pt x="87" y="423"/>
                    </a:lnTo>
                    <a:lnTo>
                      <a:pt x="96" y="467"/>
                    </a:lnTo>
                    <a:lnTo>
                      <a:pt x="96" y="492"/>
                    </a:lnTo>
                    <a:lnTo>
                      <a:pt x="81" y="519"/>
                    </a:lnTo>
                    <a:lnTo>
                      <a:pt x="56" y="544"/>
                    </a:lnTo>
                    <a:lnTo>
                      <a:pt x="56" y="566"/>
                    </a:lnTo>
                    <a:lnTo>
                      <a:pt x="63" y="631"/>
                    </a:lnTo>
                    <a:lnTo>
                      <a:pt x="87" y="659"/>
                    </a:lnTo>
                    <a:lnTo>
                      <a:pt x="103" y="687"/>
                    </a:lnTo>
                    <a:lnTo>
                      <a:pt x="96" y="720"/>
                    </a:lnTo>
                    <a:lnTo>
                      <a:pt x="59" y="742"/>
                    </a:lnTo>
                    <a:lnTo>
                      <a:pt x="41" y="764"/>
                    </a:lnTo>
                    <a:lnTo>
                      <a:pt x="37" y="805"/>
                    </a:lnTo>
                    <a:lnTo>
                      <a:pt x="56" y="857"/>
                    </a:lnTo>
                    <a:lnTo>
                      <a:pt x="71" y="909"/>
                    </a:lnTo>
                    <a:lnTo>
                      <a:pt x="71" y="937"/>
                    </a:lnTo>
                    <a:lnTo>
                      <a:pt x="63" y="977"/>
                    </a:lnTo>
                    <a:lnTo>
                      <a:pt x="41" y="984"/>
                    </a:lnTo>
                    <a:lnTo>
                      <a:pt x="27" y="1014"/>
                    </a:lnTo>
                    <a:lnTo>
                      <a:pt x="27" y="1048"/>
                    </a:lnTo>
                    <a:lnTo>
                      <a:pt x="0" y="1058"/>
                    </a:lnTo>
                    <a:lnTo>
                      <a:pt x="12" y="1021"/>
                    </a:lnTo>
                    <a:lnTo>
                      <a:pt x="34" y="977"/>
                    </a:lnTo>
                    <a:lnTo>
                      <a:pt x="41" y="947"/>
                    </a:lnTo>
                    <a:lnTo>
                      <a:pt x="41" y="888"/>
                    </a:lnTo>
                    <a:lnTo>
                      <a:pt x="27" y="838"/>
                    </a:lnTo>
                    <a:lnTo>
                      <a:pt x="22" y="798"/>
                    </a:lnTo>
                    <a:lnTo>
                      <a:pt x="19" y="757"/>
                    </a:lnTo>
                    <a:lnTo>
                      <a:pt x="44" y="724"/>
                    </a:lnTo>
                    <a:lnTo>
                      <a:pt x="59" y="702"/>
                    </a:lnTo>
                    <a:lnTo>
                      <a:pt x="49" y="659"/>
                    </a:lnTo>
                    <a:lnTo>
                      <a:pt x="27" y="624"/>
                    </a:lnTo>
                    <a:lnTo>
                      <a:pt x="22" y="594"/>
                    </a:lnTo>
                    <a:lnTo>
                      <a:pt x="19" y="551"/>
                    </a:lnTo>
                    <a:lnTo>
                      <a:pt x="29" y="522"/>
                    </a:lnTo>
                    <a:lnTo>
                      <a:pt x="49" y="492"/>
                    </a:lnTo>
                    <a:lnTo>
                      <a:pt x="63" y="470"/>
                    </a:lnTo>
                    <a:lnTo>
                      <a:pt x="63" y="448"/>
                    </a:lnTo>
                    <a:lnTo>
                      <a:pt x="49" y="423"/>
                    </a:lnTo>
                    <a:lnTo>
                      <a:pt x="34" y="374"/>
                    </a:lnTo>
                    <a:lnTo>
                      <a:pt x="34" y="343"/>
                    </a:lnTo>
                    <a:lnTo>
                      <a:pt x="41" y="313"/>
                    </a:lnTo>
                    <a:lnTo>
                      <a:pt x="56" y="291"/>
                    </a:lnTo>
                    <a:lnTo>
                      <a:pt x="59" y="269"/>
                    </a:lnTo>
                    <a:lnTo>
                      <a:pt x="56" y="242"/>
                    </a:lnTo>
                    <a:lnTo>
                      <a:pt x="37" y="203"/>
                    </a:lnTo>
                    <a:lnTo>
                      <a:pt x="27" y="176"/>
                    </a:lnTo>
                    <a:lnTo>
                      <a:pt x="29" y="129"/>
                    </a:lnTo>
                    <a:lnTo>
                      <a:pt x="44" y="110"/>
                    </a:lnTo>
                    <a:lnTo>
                      <a:pt x="63" y="80"/>
                    </a:lnTo>
                    <a:lnTo>
                      <a:pt x="74" y="56"/>
                    </a:lnTo>
                    <a:lnTo>
                      <a:pt x="66" y="34"/>
                    </a:lnTo>
                    <a:lnTo>
                      <a:pt x="71" y="12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41" name="Freeform 25"/>
              <p:cNvSpPr>
                <a:spLocks/>
              </p:cNvSpPr>
              <p:nvPr/>
            </p:nvSpPr>
            <p:spPr bwMode="auto">
              <a:xfrm>
                <a:off x="1725" y="1734"/>
                <a:ext cx="132" cy="114"/>
              </a:xfrm>
              <a:custGeom>
                <a:avLst/>
                <a:gdLst>
                  <a:gd name="T0" fmla="*/ 264 w 264"/>
                  <a:gd name="T1" fmla="*/ 183 h 227"/>
                  <a:gd name="T2" fmla="*/ 184 w 264"/>
                  <a:gd name="T3" fmla="*/ 117 h 227"/>
                  <a:gd name="T4" fmla="*/ 117 w 264"/>
                  <a:gd name="T5" fmla="*/ 59 h 227"/>
                  <a:gd name="T6" fmla="*/ 56 w 264"/>
                  <a:gd name="T7" fmla="*/ 0 h 227"/>
                  <a:gd name="T8" fmla="*/ 0 w 264"/>
                  <a:gd name="T9" fmla="*/ 0 h 227"/>
                  <a:gd name="T10" fmla="*/ 132 w 264"/>
                  <a:gd name="T11" fmla="*/ 95 h 227"/>
                  <a:gd name="T12" fmla="*/ 195 w 264"/>
                  <a:gd name="T13" fmla="*/ 153 h 227"/>
                  <a:gd name="T14" fmla="*/ 249 w 264"/>
                  <a:gd name="T15" fmla="*/ 227 h 227"/>
                  <a:gd name="T16" fmla="*/ 264 w 264"/>
                  <a:gd name="T17" fmla="*/ 183 h 2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4"/>
                  <a:gd name="T28" fmla="*/ 0 h 227"/>
                  <a:gd name="T29" fmla="*/ 264 w 264"/>
                  <a:gd name="T30" fmla="*/ 227 h 2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4" h="227">
                    <a:moveTo>
                      <a:pt x="264" y="183"/>
                    </a:moveTo>
                    <a:lnTo>
                      <a:pt x="184" y="117"/>
                    </a:lnTo>
                    <a:lnTo>
                      <a:pt x="117" y="59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132" y="95"/>
                    </a:lnTo>
                    <a:lnTo>
                      <a:pt x="195" y="153"/>
                    </a:lnTo>
                    <a:lnTo>
                      <a:pt x="249" y="227"/>
                    </a:lnTo>
                    <a:lnTo>
                      <a:pt x="264" y="1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42" name="Freeform 26"/>
              <p:cNvSpPr>
                <a:spLocks/>
              </p:cNvSpPr>
              <p:nvPr/>
            </p:nvSpPr>
            <p:spPr bwMode="auto">
              <a:xfrm>
                <a:off x="1724" y="1799"/>
                <a:ext cx="114" cy="94"/>
              </a:xfrm>
              <a:custGeom>
                <a:avLst/>
                <a:gdLst>
                  <a:gd name="T0" fmla="*/ 228 w 228"/>
                  <a:gd name="T1" fmla="*/ 117 h 187"/>
                  <a:gd name="T2" fmla="*/ 169 w 228"/>
                  <a:gd name="T3" fmla="*/ 95 h 187"/>
                  <a:gd name="T4" fmla="*/ 125 w 228"/>
                  <a:gd name="T5" fmla="*/ 58 h 187"/>
                  <a:gd name="T6" fmla="*/ 45 w 228"/>
                  <a:gd name="T7" fmla="*/ 0 h 187"/>
                  <a:gd name="T8" fmla="*/ 0 w 228"/>
                  <a:gd name="T9" fmla="*/ 0 h 187"/>
                  <a:gd name="T10" fmla="*/ 104 w 228"/>
                  <a:gd name="T11" fmla="*/ 58 h 187"/>
                  <a:gd name="T12" fmla="*/ 143 w 228"/>
                  <a:gd name="T13" fmla="*/ 98 h 187"/>
                  <a:gd name="T14" fmla="*/ 228 w 228"/>
                  <a:gd name="T15" fmla="*/ 187 h 187"/>
                  <a:gd name="T16" fmla="*/ 224 w 228"/>
                  <a:gd name="T17" fmla="*/ 132 h 187"/>
                  <a:gd name="T18" fmla="*/ 228 w 228"/>
                  <a:gd name="T19" fmla="*/ 117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8"/>
                  <a:gd name="T31" fmla="*/ 0 h 187"/>
                  <a:gd name="T32" fmla="*/ 228 w 228"/>
                  <a:gd name="T33" fmla="*/ 187 h 1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8" h="187">
                    <a:moveTo>
                      <a:pt x="228" y="117"/>
                    </a:moveTo>
                    <a:lnTo>
                      <a:pt x="169" y="95"/>
                    </a:lnTo>
                    <a:lnTo>
                      <a:pt x="125" y="58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104" y="58"/>
                    </a:lnTo>
                    <a:lnTo>
                      <a:pt x="143" y="98"/>
                    </a:lnTo>
                    <a:lnTo>
                      <a:pt x="228" y="187"/>
                    </a:lnTo>
                    <a:lnTo>
                      <a:pt x="224" y="132"/>
                    </a:lnTo>
                    <a:lnTo>
                      <a:pt x="228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43" name="Freeform 27"/>
              <p:cNvSpPr>
                <a:spLocks/>
              </p:cNvSpPr>
              <p:nvPr/>
            </p:nvSpPr>
            <p:spPr bwMode="auto">
              <a:xfrm>
                <a:off x="1707" y="1855"/>
                <a:ext cx="134" cy="145"/>
              </a:xfrm>
              <a:custGeom>
                <a:avLst/>
                <a:gdLst>
                  <a:gd name="T0" fmla="*/ 264 w 270"/>
                  <a:gd name="T1" fmla="*/ 216 h 290"/>
                  <a:gd name="T2" fmla="*/ 191 w 270"/>
                  <a:gd name="T3" fmla="*/ 151 h 290"/>
                  <a:gd name="T4" fmla="*/ 162 w 270"/>
                  <a:gd name="T5" fmla="*/ 106 h 290"/>
                  <a:gd name="T6" fmla="*/ 103 w 270"/>
                  <a:gd name="T7" fmla="*/ 62 h 290"/>
                  <a:gd name="T8" fmla="*/ 51 w 270"/>
                  <a:gd name="T9" fmla="*/ 22 h 290"/>
                  <a:gd name="T10" fmla="*/ 14 w 270"/>
                  <a:gd name="T11" fmla="*/ 0 h 290"/>
                  <a:gd name="T12" fmla="*/ 0 w 270"/>
                  <a:gd name="T13" fmla="*/ 0 h 290"/>
                  <a:gd name="T14" fmla="*/ 0 w 270"/>
                  <a:gd name="T15" fmla="*/ 22 h 290"/>
                  <a:gd name="T16" fmla="*/ 44 w 270"/>
                  <a:gd name="T17" fmla="*/ 52 h 290"/>
                  <a:gd name="T18" fmla="*/ 125 w 270"/>
                  <a:gd name="T19" fmla="*/ 103 h 290"/>
                  <a:gd name="T20" fmla="*/ 184 w 270"/>
                  <a:gd name="T21" fmla="*/ 163 h 290"/>
                  <a:gd name="T22" fmla="*/ 225 w 270"/>
                  <a:gd name="T23" fmla="*/ 229 h 290"/>
                  <a:gd name="T24" fmla="*/ 270 w 270"/>
                  <a:gd name="T25" fmla="*/ 290 h 290"/>
                  <a:gd name="T26" fmla="*/ 264 w 270"/>
                  <a:gd name="T27" fmla="*/ 216 h 2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0"/>
                  <a:gd name="T43" fmla="*/ 0 h 290"/>
                  <a:gd name="T44" fmla="*/ 270 w 270"/>
                  <a:gd name="T45" fmla="*/ 290 h 29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0" h="290">
                    <a:moveTo>
                      <a:pt x="264" y="216"/>
                    </a:moveTo>
                    <a:lnTo>
                      <a:pt x="191" y="151"/>
                    </a:lnTo>
                    <a:lnTo>
                      <a:pt x="162" y="106"/>
                    </a:lnTo>
                    <a:lnTo>
                      <a:pt x="103" y="62"/>
                    </a:lnTo>
                    <a:lnTo>
                      <a:pt x="51" y="22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44" y="52"/>
                    </a:lnTo>
                    <a:lnTo>
                      <a:pt x="125" y="103"/>
                    </a:lnTo>
                    <a:lnTo>
                      <a:pt x="184" y="163"/>
                    </a:lnTo>
                    <a:lnTo>
                      <a:pt x="225" y="229"/>
                    </a:lnTo>
                    <a:lnTo>
                      <a:pt x="270" y="290"/>
                    </a:lnTo>
                    <a:lnTo>
                      <a:pt x="264" y="2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44" name="Freeform 28"/>
              <p:cNvSpPr>
                <a:spLocks/>
              </p:cNvSpPr>
              <p:nvPr/>
            </p:nvSpPr>
            <p:spPr bwMode="auto">
              <a:xfrm>
                <a:off x="1720" y="1973"/>
                <a:ext cx="104" cy="85"/>
              </a:xfrm>
              <a:custGeom>
                <a:avLst/>
                <a:gdLst>
                  <a:gd name="T0" fmla="*/ 210 w 210"/>
                  <a:gd name="T1" fmla="*/ 139 h 169"/>
                  <a:gd name="T2" fmla="*/ 151 w 210"/>
                  <a:gd name="T3" fmla="*/ 76 h 169"/>
                  <a:gd name="T4" fmla="*/ 89 w 210"/>
                  <a:gd name="T5" fmla="*/ 37 h 169"/>
                  <a:gd name="T6" fmla="*/ 37 w 210"/>
                  <a:gd name="T7" fmla="*/ 9 h 169"/>
                  <a:gd name="T8" fmla="*/ 0 w 210"/>
                  <a:gd name="T9" fmla="*/ 0 h 169"/>
                  <a:gd name="T10" fmla="*/ 24 w 210"/>
                  <a:gd name="T11" fmla="*/ 37 h 169"/>
                  <a:gd name="T12" fmla="*/ 89 w 210"/>
                  <a:gd name="T13" fmla="*/ 74 h 169"/>
                  <a:gd name="T14" fmla="*/ 141 w 210"/>
                  <a:gd name="T15" fmla="*/ 127 h 169"/>
                  <a:gd name="T16" fmla="*/ 166 w 210"/>
                  <a:gd name="T17" fmla="*/ 163 h 169"/>
                  <a:gd name="T18" fmla="*/ 188 w 210"/>
                  <a:gd name="T19" fmla="*/ 169 h 169"/>
                  <a:gd name="T20" fmla="*/ 208 w 210"/>
                  <a:gd name="T21" fmla="*/ 157 h 169"/>
                  <a:gd name="T22" fmla="*/ 210 w 210"/>
                  <a:gd name="T23" fmla="*/ 139 h 1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0"/>
                  <a:gd name="T37" fmla="*/ 0 h 169"/>
                  <a:gd name="T38" fmla="*/ 210 w 210"/>
                  <a:gd name="T39" fmla="*/ 169 h 1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0" h="169">
                    <a:moveTo>
                      <a:pt x="210" y="139"/>
                    </a:moveTo>
                    <a:lnTo>
                      <a:pt x="151" y="76"/>
                    </a:lnTo>
                    <a:lnTo>
                      <a:pt x="89" y="37"/>
                    </a:lnTo>
                    <a:lnTo>
                      <a:pt x="37" y="9"/>
                    </a:lnTo>
                    <a:lnTo>
                      <a:pt x="0" y="0"/>
                    </a:lnTo>
                    <a:lnTo>
                      <a:pt x="24" y="37"/>
                    </a:lnTo>
                    <a:lnTo>
                      <a:pt x="89" y="74"/>
                    </a:lnTo>
                    <a:lnTo>
                      <a:pt x="141" y="127"/>
                    </a:lnTo>
                    <a:lnTo>
                      <a:pt x="166" y="163"/>
                    </a:lnTo>
                    <a:lnTo>
                      <a:pt x="188" y="169"/>
                    </a:lnTo>
                    <a:lnTo>
                      <a:pt x="208" y="157"/>
                    </a:lnTo>
                    <a:lnTo>
                      <a:pt x="210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45" name="Freeform 29"/>
              <p:cNvSpPr>
                <a:spLocks/>
              </p:cNvSpPr>
              <p:nvPr/>
            </p:nvSpPr>
            <p:spPr bwMode="auto">
              <a:xfrm>
                <a:off x="1707" y="2032"/>
                <a:ext cx="116" cy="106"/>
              </a:xfrm>
              <a:custGeom>
                <a:avLst/>
                <a:gdLst>
                  <a:gd name="T0" fmla="*/ 231 w 231"/>
                  <a:gd name="T1" fmla="*/ 195 h 210"/>
                  <a:gd name="T2" fmla="*/ 171 w 231"/>
                  <a:gd name="T3" fmla="*/ 132 h 210"/>
                  <a:gd name="T4" fmla="*/ 97 w 231"/>
                  <a:gd name="T5" fmla="*/ 56 h 210"/>
                  <a:gd name="T6" fmla="*/ 53 w 231"/>
                  <a:gd name="T7" fmla="*/ 19 h 210"/>
                  <a:gd name="T8" fmla="*/ 19 w 231"/>
                  <a:gd name="T9" fmla="*/ 0 h 210"/>
                  <a:gd name="T10" fmla="*/ 0 w 231"/>
                  <a:gd name="T11" fmla="*/ 12 h 210"/>
                  <a:gd name="T12" fmla="*/ 38 w 231"/>
                  <a:gd name="T13" fmla="*/ 44 h 210"/>
                  <a:gd name="T14" fmla="*/ 105 w 231"/>
                  <a:gd name="T15" fmla="*/ 111 h 210"/>
                  <a:gd name="T16" fmla="*/ 167 w 231"/>
                  <a:gd name="T17" fmla="*/ 176 h 210"/>
                  <a:gd name="T18" fmla="*/ 208 w 231"/>
                  <a:gd name="T19" fmla="*/ 210 h 210"/>
                  <a:gd name="T20" fmla="*/ 219 w 231"/>
                  <a:gd name="T21" fmla="*/ 210 h 210"/>
                  <a:gd name="T22" fmla="*/ 231 w 231"/>
                  <a:gd name="T23" fmla="*/ 195 h 2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1"/>
                  <a:gd name="T37" fmla="*/ 0 h 210"/>
                  <a:gd name="T38" fmla="*/ 231 w 231"/>
                  <a:gd name="T39" fmla="*/ 210 h 2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1" h="210">
                    <a:moveTo>
                      <a:pt x="231" y="195"/>
                    </a:moveTo>
                    <a:lnTo>
                      <a:pt x="171" y="132"/>
                    </a:lnTo>
                    <a:lnTo>
                      <a:pt x="97" y="56"/>
                    </a:lnTo>
                    <a:lnTo>
                      <a:pt x="53" y="19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38" y="44"/>
                    </a:lnTo>
                    <a:lnTo>
                      <a:pt x="105" y="111"/>
                    </a:lnTo>
                    <a:lnTo>
                      <a:pt x="167" y="176"/>
                    </a:lnTo>
                    <a:lnTo>
                      <a:pt x="208" y="210"/>
                    </a:lnTo>
                    <a:lnTo>
                      <a:pt x="219" y="210"/>
                    </a:lnTo>
                    <a:lnTo>
                      <a:pt x="231" y="1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46" name="Freeform 30"/>
              <p:cNvSpPr>
                <a:spLocks/>
              </p:cNvSpPr>
              <p:nvPr/>
            </p:nvSpPr>
            <p:spPr bwMode="auto">
              <a:xfrm>
                <a:off x="1721" y="2121"/>
                <a:ext cx="81" cy="83"/>
              </a:xfrm>
              <a:custGeom>
                <a:avLst/>
                <a:gdLst>
                  <a:gd name="T0" fmla="*/ 160 w 163"/>
                  <a:gd name="T1" fmla="*/ 140 h 167"/>
                  <a:gd name="T2" fmla="*/ 93 w 163"/>
                  <a:gd name="T3" fmla="*/ 43 h 167"/>
                  <a:gd name="T4" fmla="*/ 29 w 163"/>
                  <a:gd name="T5" fmla="*/ 6 h 167"/>
                  <a:gd name="T6" fmla="*/ 0 w 163"/>
                  <a:gd name="T7" fmla="*/ 0 h 167"/>
                  <a:gd name="T8" fmla="*/ 7 w 163"/>
                  <a:gd name="T9" fmla="*/ 19 h 167"/>
                  <a:gd name="T10" fmla="*/ 81 w 163"/>
                  <a:gd name="T11" fmla="*/ 74 h 167"/>
                  <a:gd name="T12" fmla="*/ 152 w 163"/>
                  <a:gd name="T13" fmla="*/ 160 h 167"/>
                  <a:gd name="T14" fmla="*/ 163 w 163"/>
                  <a:gd name="T15" fmla="*/ 167 h 167"/>
                  <a:gd name="T16" fmla="*/ 160 w 163"/>
                  <a:gd name="T17" fmla="*/ 140 h 1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3"/>
                  <a:gd name="T28" fmla="*/ 0 h 167"/>
                  <a:gd name="T29" fmla="*/ 163 w 163"/>
                  <a:gd name="T30" fmla="*/ 167 h 1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3" h="167">
                    <a:moveTo>
                      <a:pt x="160" y="140"/>
                    </a:moveTo>
                    <a:lnTo>
                      <a:pt x="93" y="43"/>
                    </a:lnTo>
                    <a:lnTo>
                      <a:pt x="29" y="6"/>
                    </a:lnTo>
                    <a:lnTo>
                      <a:pt x="0" y="0"/>
                    </a:lnTo>
                    <a:lnTo>
                      <a:pt x="7" y="19"/>
                    </a:lnTo>
                    <a:lnTo>
                      <a:pt x="81" y="74"/>
                    </a:lnTo>
                    <a:lnTo>
                      <a:pt x="152" y="160"/>
                    </a:lnTo>
                    <a:lnTo>
                      <a:pt x="163" y="167"/>
                    </a:lnTo>
                    <a:lnTo>
                      <a:pt x="160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47" name="Freeform 31"/>
              <p:cNvSpPr>
                <a:spLocks/>
              </p:cNvSpPr>
              <p:nvPr/>
            </p:nvSpPr>
            <p:spPr bwMode="auto">
              <a:xfrm>
                <a:off x="1724" y="2202"/>
                <a:ext cx="55" cy="63"/>
              </a:xfrm>
              <a:custGeom>
                <a:avLst/>
                <a:gdLst>
                  <a:gd name="T0" fmla="*/ 104 w 109"/>
                  <a:gd name="T1" fmla="*/ 96 h 126"/>
                  <a:gd name="T2" fmla="*/ 51 w 109"/>
                  <a:gd name="T3" fmla="*/ 22 h 126"/>
                  <a:gd name="T4" fmla="*/ 3 w 109"/>
                  <a:gd name="T5" fmla="*/ 0 h 126"/>
                  <a:gd name="T6" fmla="*/ 0 w 109"/>
                  <a:gd name="T7" fmla="*/ 22 h 126"/>
                  <a:gd name="T8" fmla="*/ 22 w 109"/>
                  <a:gd name="T9" fmla="*/ 59 h 126"/>
                  <a:gd name="T10" fmla="*/ 81 w 109"/>
                  <a:gd name="T11" fmla="*/ 108 h 126"/>
                  <a:gd name="T12" fmla="*/ 97 w 109"/>
                  <a:gd name="T13" fmla="*/ 126 h 126"/>
                  <a:gd name="T14" fmla="*/ 109 w 109"/>
                  <a:gd name="T15" fmla="*/ 117 h 126"/>
                  <a:gd name="T16" fmla="*/ 104 w 109"/>
                  <a:gd name="T17" fmla="*/ 96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"/>
                  <a:gd name="T28" fmla="*/ 0 h 126"/>
                  <a:gd name="T29" fmla="*/ 109 w 109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" h="126">
                    <a:moveTo>
                      <a:pt x="104" y="96"/>
                    </a:moveTo>
                    <a:lnTo>
                      <a:pt x="51" y="22"/>
                    </a:lnTo>
                    <a:lnTo>
                      <a:pt x="3" y="0"/>
                    </a:lnTo>
                    <a:lnTo>
                      <a:pt x="0" y="22"/>
                    </a:lnTo>
                    <a:lnTo>
                      <a:pt x="22" y="59"/>
                    </a:lnTo>
                    <a:lnTo>
                      <a:pt x="81" y="108"/>
                    </a:lnTo>
                    <a:lnTo>
                      <a:pt x="97" y="126"/>
                    </a:lnTo>
                    <a:lnTo>
                      <a:pt x="109" y="117"/>
                    </a:lnTo>
                    <a:lnTo>
                      <a:pt x="104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1728" y="2285"/>
                <a:ext cx="70" cy="71"/>
              </a:xfrm>
              <a:custGeom>
                <a:avLst/>
                <a:gdLst>
                  <a:gd name="T0" fmla="*/ 139 w 139"/>
                  <a:gd name="T1" fmla="*/ 143 h 143"/>
                  <a:gd name="T2" fmla="*/ 120 w 139"/>
                  <a:gd name="T3" fmla="*/ 121 h 143"/>
                  <a:gd name="T4" fmla="*/ 81 w 139"/>
                  <a:gd name="T5" fmla="*/ 62 h 143"/>
                  <a:gd name="T6" fmla="*/ 24 w 139"/>
                  <a:gd name="T7" fmla="*/ 0 h 143"/>
                  <a:gd name="T8" fmla="*/ 0 w 139"/>
                  <a:gd name="T9" fmla="*/ 0 h 143"/>
                  <a:gd name="T10" fmla="*/ 9 w 139"/>
                  <a:gd name="T11" fmla="*/ 22 h 143"/>
                  <a:gd name="T12" fmla="*/ 53 w 139"/>
                  <a:gd name="T13" fmla="*/ 81 h 143"/>
                  <a:gd name="T14" fmla="*/ 97 w 139"/>
                  <a:gd name="T15" fmla="*/ 140 h 143"/>
                  <a:gd name="T16" fmla="*/ 139 w 139"/>
                  <a:gd name="T17" fmla="*/ 143 h 1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43"/>
                  <a:gd name="T29" fmla="*/ 139 w 139"/>
                  <a:gd name="T30" fmla="*/ 143 h 1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43">
                    <a:moveTo>
                      <a:pt x="139" y="143"/>
                    </a:moveTo>
                    <a:lnTo>
                      <a:pt x="120" y="121"/>
                    </a:lnTo>
                    <a:lnTo>
                      <a:pt x="81" y="6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9" y="22"/>
                    </a:lnTo>
                    <a:lnTo>
                      <a:pt x="53" y="81"/>
                    </a:lnTo>
                    <a:lnTo>
                      <a:pt x="97" y="140"/>
                    </a:lnTo>
                    <a:lnTo>
                      <a:pt x="139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49" name="Freeform 33"/>
              <p:cNvSpPr>
                <a:spLocks/>
              </p:cNvSpPr>
              <p:nvPr/>
            </p:nvSpPr>
            <p:spPr bwMode="auto">
              <a:xfrm>
                <a:off x="1823" y="1693"/>
                <a:ext cx="213" cy="791"/>
              </a:xfrm>
              <a:custGeom>
                <a:avLst/>
                <a:gdLst>
                  <a:gd name="T0" fmla="*/ 61 w 427"/>
                  <a:gd name="T1" fmla="*/ 193 h 1582"/>
                  <a:gd name="T2" fmla="*/ 76 w 427"/>
                  <a:gd name="T3" fmla="*/ 280 h 1582"/>
                  <a:gd name="T4" fmla="*/ 40 w 427"/>
                  <a:gd name="T5" fmla="*/ 339 h 1582"/>
                  <a:gd name="T6" fmla="*/ 44 w 427"/>
                  <a:gd name="T7" fmla="*/ 421 h 1582"/>
                  <a:gd name="T8" fmla="*/ 66 w 427"/>
                  <a:gd name="T9" fmla="*/ 486 h 1582"/>
                  <a:gd name="T10" fmla="*/ 31 w 427"/>
                  <a:gd name="T11" fmla="*/ 552 h 1582"/>
                  <a:gd name="T12" fmla="*/ 68 w 427"/>
                  <a:gd name="T13" fmla="*/ 667 h 1582"/>
                  <a:gd name="T14" fmla="*/ 25 w 427"/>
                  <a:gd name="T15" fmla="*/ 763 h 1582"/>
                  <a:gd name="T16" fmla="*/ 46 w 427"/>
                  <a:gd name="T17" fmla="*/ 858 h 1582"/>
                  <a:gd name="T18" fmla="*/ 59 w 427"/>
                  <a:gd name="T19" fmla="*/ 927 h 1582"/>
                  <a:gd name="T20" fmla="*/ 15 w 427"/>
                  <a:gd name="T21" fmla="*/ 985 h 1582"/>
                  <a:gd name="T22" fmla="*/ 40 w 427"/>
                  <a:gd name="T23" fmla="*/ 1108 h 1582"/>
                  <a:gd name="T24" fmla="*/ 37 w 427"/>
                  <a:gd name="T25" fmla="*/ 1174 h 1582"/>
                  <a:gd name="T26" fmla="*/ 0 w 427"/>
                  <a:gd name="T27" fmla="*/ 1255 h 1582"/>
                  <a:gd name="T28" fmla="*/ 22 w 427"/>
                  <a:gd name="T29" fmla="*/ 1323 h 1582"/>
                  <a:gd name="T30" fmla="*/ 25 w 427"/>
                  <a:gd name="T31" fmla="*/ 1387 h 1582"/>
                  <a:gd name="T32" fmla="*/ 31 w 427"/>
                  <a:gd name="T33" fmla="*/ 1453 h 1582"/>
                  <a:gd name="T34" fmla="*/ 61 w 427"/>
                  <a:gd name="T35" fmla="*/ 1512 h 1582"/>
                  <a:gd name="T36" fmla="*/ 66 w 427"/>
                  <a:gd name="T37" fmla="*/ 1582 h 1582"/>
                  <a:gd name="T38" fmla="*/ 161 w 427"/>
                  <a:gd name="T39" fmla="*/ 1523 h 1582"/>
                  <a:gd name="T40" fmla="*/ 275 w 427"/>
                  <a:gd name="T41" fmla="*/ 1508 h 1582"/>
                  <a:gd name="T42" fmla="*/ 353 w 427"/>
                  <a:gd name="T43" fmla="*/ 1475 h 1582"/>
                  <a:gd name="T44" fmla="*/ 377 w 427"/>
                  <a:gd name="T45" fmla="*/ 1431 h 1582"/>
                  <a:gd name="T46" fmla="*/ 386 w 427"/>
                  <a:gd name="T47" fmla="*/ 1344 h 1582"/>
                  <a:gd name="T48" fmla="*/ 368 w 427"/>
                  <a:gd name="T49" fmla="*/ 1229 h 1582"/>
                  <a:gd name="T50" fmla="*/ 349 w 427"/>
                  <a:gd name="T51" fmla="*/ 1167 h 1582"/>
                  <a:gd name="T52" fmla="*/ 361 w 427"/>
                  <a:gd name="T53" fmla="*/ 1093 h 1582"/>
                  <a:gd name="T54" fmla="*/ 325 w 427"/>
                  <a:gd name="T55" fmla="*/ 1013 h 1582"/>
                  <a:gd name="T56" fmla="*/ 375 w 427"/>
                  <a:gd name="T57" fmla="*/ 949 h 1582"/>
                  <a:gd name="T58" fmla="*/ 338 w 427"/>
                  <a:gd name="T59" fmla="*/ 858 h 1582"/>
                  <a:gd name="T60" fmla="*/ 319 w 427"/>
                  <a:gd name="T61" fmla="*/ 772 h 1582"/>
                  <a:gd name="T62" fmla="*/ 392 w 427"/>
                  <a:gd name="T63" fmla="*/ 707 h 1582"/>
                  <a:gd name="T64" fmla="*/ 368 w 427"/>
                  <a:gd name="T65" fmla="*/ 660 h 1582"/>
                  <a:gd name="T66" fmla="*/ 368 w 427"/>
                  <a:gd name="T67" fmla="*/ 579 h 1582"/>
                  <a:gd name="T68" fmla="*/ 334 w 427"/>
                  <a:gd name="T69" fmla="*/ 527 h 1582"/>
                  <a:gd name="T70" fmla="*/ 361 w 427"/>
                  <a:gd name="T71" fmla="*/ 465 h 1582"/>
                  <a:gd name="T72" fmla="*/ 338 w 427"/>
                  <a:gd name="T73" fmla="*/ 413 h 1582"/>
                  <a:gd name="T74" fmla="*/ 338 w 427"/>
                  <a:gd name="T75" fmla="*/ 369 h 1582"/>
                  <a:gd name="T76" fmla="*/ 362 w 427"/>
                  <a:gd name="T77" fmla="*/ 329 h 1582"/>
                  <a:gd name="T78" fmla="*/ 331 w 427"/>
                  <a:gd name="T79" fmla="*/ 279 h 1582"/>
                  <a:gd name="T80" fmla="*/ 325 w 427"/>
                  <a:gd name="T81" fmla="*/ 205 h 1582"/>
                  <a:gd name="T82" fmla="*/ 407 w 427"/>
                  <a:gd name="T83" fmla="*/ 112 h 1582"/>
                  <a:gd name="T84" fmla="*/ 427 w 427"/>
                  <a:gd name="T85" fmla="*/ 13 h 1582"/>
                  <a:gd name="T86" fmla="*/ 377 w 427"/>
                  <a:gd name="T87" fmla="*/ 13 h 1582"/>
                  <a:gd name="T88" fmla="*/ 235 w 427"/>
                  <a:gd name="T89" fmla="*/ 90 h 1582"/>
                  <a:gd name="T90" fmla="*/ 117 w 427"/>
                  <a:gd name="T91" fmla="*/ 134 h 15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27"/>
                  <a:gd name="T139" fmla="*/ 0 h 1582"/>
                  <a:gd name="T140" fmla="*/ 427 w 427"/>
                  <a:gd name="T141" fmla="*/ 1582 h 15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27" h="1582">
                    <a:moveTo>
                      <a:pt x="76" y="149"/>
                    </a:moveTo>
                    <a:lnTo>
                      <a:pt x="61" y="193"/>
                    </a:lnTo>
                    <a:lnTo>
                      <a:pt x="74" y="236"/>
                    </a:lnTo>
                    <a:lnTo>
                      <a:pt x="76" y="280"/>
                    </a:lnTo>
                    <a:lnTo>
                      <a:pt x="61" y="307"/>
                    </a:lnTo>
                    <a:lnTo>
                      <a:pt x="40" y="339"/>
                    </a:lnTo>
                    <a:lnTo>
                      <a:pt x="30" y="388"/>
                    </a:lnTo>
                    <a:lnTo>
                      <a:pt x="44" y="421"/>
                    </a:lnTo>
                    <a:lnTo>
                      <a:pt x="66" y="456"/>
                    </a:lnTo>
                    <a:lnTo>
                      <a:pt x="66" y="486"/>
                    </a:lnTo>
                    <a:lnTo>
                      <a:pt x="52" y="515"/>
                    </a:lnTo>
                    <a:lnTo>
                      <a:pt x="31" y="552"/>
                    </a:lnTo>
                    <a:lnTo>
                      <a:pt x="40" y="589"/>
                    </a:lnTo>
                    <a:lnTo>
                      <a:pt x="68" y="667"/>
                    </a:lnTo>
                    <a:lnTo>
                      <a:pt x="66" y="700"/>
                    </a:lnTo>
                    <a:lnTo>
                      <a:pt x="25" y="763"/>
                    </a:lnTo>
                    <a:lnTo>
                      <a:pt x="25" y="817"/>
                    </a:lnTo>
                    <a:lnTo>
                      <a:pt x="46" y="858"/>
                    </a:lnTo>
                    <a:lnTo>
                      <a:pt x="61" y="895"/>
                    </a:lnTo>
                    <a:lnTo>
                      <a:pt x="59" y="927"/>
                    </a:lnTo>
                    <a:lnTo>
                      <a:pt x="22" y="961"/>
                    </a:lnTo>
                    <a:lnTo>
                      <a:pt x="15" y="985"/>
                    </a:lnTo>
                    <a:lnTo>
                      <a:pt x="22" y="1044"/>
                    </a:lnTo>
                    <a:lnTo>
                      <a:pt x="40" y="1108"/>
                    </a:lnTo>
                    <a:lnTo>
                      <a:pt x="40" y="1145"/>
                    </a:lnTo>
                    <a:lnTo>
                      <a:pt x="37" y="1174"/>
                    </a:lnTo>
                    <a:lnTo>
                      <a:pt x="9" y="1218"/>
                    </a:lnTo>
                    <a:lnTo>
                      <a:pt x="0" y="1255"/>
                    </a:lnTo>
                    <a:lnTo>
                      <a:pt x="3" y="1294"/>
                    </a:lnTo>
                    <a:lnTo>
                      <a:pt x="22" y="1323"/>
                    </a:lnTo>
                    <a:lnTo>
                      <a:pt x="44" y="1350"/>
                    </a:lnTo>
                    <a:lnTo>
                      <a:pt x="25" y="1387"/>
                    </a:lnTo>
                    <a:lnTo>
                      <a:pt x="15" y="1424"/>
                    </a:lnTo>
                    <a:lnTo>
                      <a:pt x="31" y="1453"/>
                    </a:lnTo>
                    <a:lnTo>
                      <a:pt x="59" y="1475"/>
                    </a:lnTo>
                    <a:lnTo>
                      <a:pt x="61" y="1512"/>
                    </a:lnTo>
                    <a:lnTo>
                      <a:pt x="61" y="1542"/>
                    </a:lnTo>
                    <a:lnTo>
                      <a:pt x="66" y="1582"/>
                    </a:lnTo>
                    <a:lnTo>
                      <a:pt x="112" y="1549"/>
                    </a:lnTo>
                    <a:lnTo>
                      <a:pt x="161" y="1523"/>
                    </a:lnTo>
                    <a:lnTo>
                      <a:pt x="206" y="1508"/>
                    </a:lnTo>
                    <a:lnTo>
                      <a:pt x="275" y="1508"/>
                    </a:lnTo>
                    <a:lnTo>
                      <a:pt x="324" y="1499"/>
                    </a:lnTo>
                    <a:lnTo>
                      <a:pt x="353" y="1475"/>
                    </a:lnTo>
                    <a:lnTo>
                      <a:pt x="405" y="1461"/>
                    </a:lnTo>
                    <a:lnTo>
                      <a:pt x="377" y="1431"/>
                    </a:lnTo>
                    <a:lnTo>
                      <a:pt x="368" y="1390"/>
                    </a:lnTo>
                    <a:lnTo>
                      <a:pt x="386" y="1344"/>
                    </a:lnTo>
                    <a:lnTo>
                      <a:pt x="383" y="1277"/>
                    </a:lnTo>
                    <a:lnTo>
                      <a:pt x="368" y="1229"/>
                    </a:lnTo>
                    <a:lnTo>
                      <a:pt x="353" y="1204"/>
                    </a:lnTo>
                    <a:lnTo>
                      <a:pt x="349" y="1167"/>
                    </a:lnTo>
                    <a:lnTo>
                      <a:pt x="368" y="1124"/>
                    </a:lnTo>
                    <a:lnTo>
                      <a:pt x="361" y="1093"/>
                    </a:lnTo>
                    <a:lnTo>
                      <a:pt x="324" y="1042"/>
                    </a:lnTo>
                    <a:lnTo>
                      <a:pt x="325" y="1013"/>
                    </a:lnTo>
                    <a:lnTo>
                      <a:pt x="340" y="985"/>
                    </a:lnTo>
                    <a:lnTo>
                      <a:pt x="375" y="949"/>
                    </a:lnTo>
                    <a:lnTo>
                      <a:pt x="362" y="920"/>
                    </a:lnTo>
                    <a:lnTo>
                      <a:pt x="338" y="858"/>
                    </a:lnTo>
                    <a:lnTo>
                      <a:pt x="319" y="817"/>
                    </a:lnTo>
                    <a:lnTo>
                      <a:pt x="319" y="772"/>
                    </a:lnTo>
                    <a:lnTo>
                      <a:pt x="386" y="749"/>
                    </a:lnTo>
                    <a:lnTo>
                      <a:pt x="392" y="707"/>
                    </a:lnTo>
                    <a:lnTo>
                      <a:pt x="386" y="682"/>
                    </a:lnTo>
                    <a:lnTo>
                      <a:pt x="368" y="660"/>
                    </a:lnTo>
                    <a:lnTo>
                      <a:pt x="370" y="623"/>
                    </a:lnTo>
                    <a:lnTo>
                      <a:pt x="368" y="579"/>
                    </a:lnTo>
                    <a:lnTo>
                      <a:pt x="349" y="558"/>
                    </a:lnTo>
                    <a:lnTo>
                      <a:pt x="334" y="527"/>
                    </a:lnTo>
                    <a:lnTo>
                      <a:pt x="346" y="499"/>
                    </a:lnTo>
                    <a:lnTo>
                      <a:pt x="361" y="465"/>
                    </a:lnTo>
                    <a:lnTo>
                      <a:pt x="361" y="443"/>
                    </a:lnTo>
                    <a:lnTo>
                      <a:pt x="338" y="413"/>
                    </a:lnTo>
                    <a:lnTo>
                      <a:pt x="331" y="388"/>
                    </a:lnTo>
                    <a:lnTo>
                      <a:pt x="338" y="369"/>
                    </a:lnTo>
                    <a:lnTo>
                      <a:pt x="361" y="354"/>
                    </a:lnTo>
                    <a:lnTo>
                      <a:pt x="362" y="329"/>
                    </a:lnTo>
                    <a:lnTo>
                      <a:pt x="355" y="316"/>
                    </a:lnTo>
                    <a:lnTo>
                      <a:pt x="331" y="279"/>
                    </a:lnTo>
                    <a:lnTo>
                      <a:pt x="324" y="236"/>
                    </a:lnTo>
                    <a:lnTo>
                      <a:pt x="325" y="205"/>
                    </a:lnTo>
                    <a:lnTo>
                      <a:pt x="349" y="175"/>
                    </a:lnTo>
                    <a:lnTo>
                      <a:pt x="407" y="112"/>
                    </a:lnTo>
                    <a:lnTo>
                      <a:pt x="427" y="57"/>
                    </a:lnTo>
                    <a:lnTo>
                      <a:pt x="427" y="13"/>
                    </a:lnTo>
                    <a:lnTo>
                      <a:pt x="407" y="0"/>
                    </a:lnTo>
                    <a:lnTo>
                      <a:pt x="377" y="13"/>
                    </a:lnTo>
                    <a:lnTo>
                      <a:pt x="303" y="60"/>
                    </a:lnTo>
                    <a:lnTo>
                      <a:pt x="235" y="90"/>
                    </a:lnTo>
                    <a:lnTo>
                      <a:pt x="164" y="119"/>
                    </a:lnTo>
                    <a:lnTo>
                      <a:pt x="117" y="134"/>
                    </a:lnTo>
                    <a:lnTo>
                      <a:pt x="76" y="14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50" name="Freeform 34"/>
              <p:cNvSpPr>
                <a:spLocks/>
              </p:cNvSpPr>
              <p:nvPr/>
            </p:nvSpPr>
            <p:spPr bwMode="auto">
              <a:xfrm>
                <a:off x="1674" y="1687"/>
                <a:ext cx="381" cy="809"/>
              </a:xfrm>
              <a:custGeom>
                <a:avLst/>
                <a:gdLst>
                  <a:gd name="T0" fmla="*/ 498 w 763"/>
                  <a:gd name="T1" fmla="*/ 1520 h 1619"/>
                  <a:gd name="T2" fmla="*/ 350 w 763"/>
                  <a:gd name="T3" fmla="*/ 1572 h 1619"/>
                  <a:gd name="T4" fmla="*/ 61 w 763"/>
                  <a:gd name="T5" fmla="*/ 1310 h 1619"/>
                  <a:gd name="T6" fmla="*/ 46 w 763"/>
                  <a:gd name="T7" fmla="*/ 1354 h 1619"/>
                  <a:gd name="T8" fmla="*/ 361 w 763"/>
                  <a:gd name="T9" fmla="*/ 1619 h 1619"/>
                  <a:gd name="T10" fmla="*/ 513 w 763"/>
                  <a:gd name="T11" fmla="*/ 1538 h 1619"/>
                  <a:gd name="T12" fmla="*/ 720 w 763"/>
                  <a:gd name="T13" fmla="*/ 1470 h 1619"/>
                  <a:gd name="T14" fmla="*/ 711 w 763"/>
                  <a:gd name="T15" fmla="*/ 1354 h 1619"/>
                  <a:gd name="T16" fmla="*/ 670 w 763"/>
                  <a:gd name="T17" fmla="*/ 1226 h 1619"/>
                  <a:gd name="T18" fmla="*/ 689 w 763"/>
                  <a:gd name="T19" fmla="*/ 1124 h 1619"/>
                  <a:gd name="T20" fmla="*/ 645 w 763"/>
                  <a:gd name="T21" fmla="*/ 1024 h 1619"/>
                  <a:gd name="T22" fmla="*/ 667 w 763"/>
                  <a:gd name="T23" fmla="*/ 906 h 1619"/>
                  <a:gd name="T24" fmla="*/ 684 w 763"/>
                  <a:gd name="T25" fmla="*/ 789 h 1619"/>
                  <a:gd name="T26" fmla="*/ 689 w 763"/>
                  <a:gd name="T27" fmla="*/ 641 h 1619"/>
                  <a:gd name="T28" fmla="*/ 660 w 763"/>
                  <a:gd name="T29" fmla="*/ 517 h 1619"/>
                  <a:gd name="T30" fmla="*/ 645 w 763"/>
                  <a:gd name="T31" fmla="*/ 418 h 1619"/>
                  <a:gd name="T32" fmla="*/ 682 w 763"/>
                  <a:gd name="T33" fmla="*/ 334 h 1619"/>
                  <a:gd name="T34" fmla="*/ 662 w 763"/>
                  <a:gd name="T35" fmla="*/ 191 h 1619"/>
                  <a:gd name="T36" fmla="*/ 756 w 763"/>
                  <a:gd name="T37" fmla="*/ 16 h 1619"/>
                  <a:gd name="T38" fmla="*/ 714 w 763"/>
                  <a:gd name="T39" fmla="*/ 53 h 1619"/>
                  <a:gd name="T40" fmla="*/ 618 w 763"/>
                  <a:gd name="T41" fmla="*/ 213 h 1619"/>
                  <a:gd name="T42" fmla="*/ 478 w 763"/>
                  <a:gd name="T43" fmla="*/ 345 h 1619"/>
                  <a:gd name="T44" fmla="*/ 623 w 763"/>
                  <a:gd name="T45" fmla="*/ 297 h 1619"/>
                  <a:gd name="T46" fmla="*/ 611 w 763"/>
                  <a:gd name="T47" fmla="*/ 390 h 1619"/>
                  <a:gd name="T48" fmla="*/ 541 w 763"/>
                  <a:gd name="T49" fmla="*/ 487 h 1619"/>
                  <a:gd name="T50" fmla="*/ 640 w 763"/>
                  <a:gd name="T51" fmla="*/ 465 h 1619"/>
                  <a:gd name="T52" fmla="*/ 615 w 763"/>
                  <a:gd name="T53" fmla="*/ 539 h 1619"/>
                  <a:gd name="T54" fmla="*/ 608 w 763"/>
                  <a:gd name="T55" fmla="*/ 619 h 1619"/>
                  <a:gd name="T56" fmla="*/ 463 w 763"/>
                  <a:gd name="T57" fmla="*/ 727 h 1619"/>
                  <a:gd name="T58" fmla="*/ 625 w 763"/>
                  <a:gd name="T59" fmla="*/ 654 h 1619"/>
                  <a:gd name="T60" fmla="*/ 684 w 763"/>
                  <a:gd name="T61" fmla="*/ 727 h 1619"/>
                  <a:gd name="T62" fmla="*/ 586 w 763"/>
                  <a:gd name="T63" fmla="*/ 796 h 1619"/>
                  <a:gd name="T64" fmla="*/ 405 w 763"/>
                  <a:gd name="T65" fmla="*/ 885 h 1619"/>
                  <a:gd name="T66" fmla="*/ 611 w 763"/>
                  <a:gd name="T67" fmla="*/ 848 h 1619"/>
                  <a:gd name="T68" fmla="*/ 652 w 763"/>
                  <a:gd name="T69" fmla="*/ 984 h 1619"/>
                  <a:gd name="T70" fmla="*/ 410 w 763"/>
                  <a:gd name="T71" fmla="*/ 1050 h 1619"/>
                  <a:gd name="T72" fmla="*/ 541 w 763"/>
                  <a:gd name="T73" fmla="*/ 1046 h 1619"/>
                  <a:gd name="T74" fmla="*/ 625 w 763"/>
                  <a:gd name="T75" fmla="*/ 1087 h 1619"/>
                  <a:gd name="T76" fmla="*/ 623 w 763"/>
                  <a:gd name="T77" fmla="*/ 1168 h 1619"/>
                  <a:gd name="T78" fmla="*/ 390 w 763"/>
                  <a:gd name="T79" fmla="*/ 1214 h 1619"/>
                  <a:gd name="T80" fmla="*/ 506 w 763"/>
                  <a:gd name="T81" fmla="*/ 1214 h 1619"/>
                  <a:gd name="T82" fmla="*/ 637 w 763"/>
                  <a:gd name="T83" fmla="*/ 1192 h 1619"/>
                  <a:gd name="T84" fmla="*/ 522 w 763"/>
                  <a:gd name="T85" fmla="*/ 1303 h 1619"/>
                  <a:gd name="T86" fmla="*/ 390 w 763"/>
                  <a:gd name="T87" fmla="*/ 1366 h 1619"/>
                  <a:gd name="T88" fmla="*/ 556 w 763"/>
                  <a:gd name="T89" fmla="*/ 1307 h 1619"/>
                  <a:gd name="T90" fmla="*/ 655 w 763"/>
                  <a:gd name="T91" fmla="*/ 1285 h 1619"/>
                  <a:gd name="T92" fmla="*/ 652 w 763"/>
                  <a:gd name="T93" fmla="*/ 1381 h 1619"/>
                  <a:gd name="T94" fmla="*/ 667 w 763"/>
                  <a:gd name="T95" fmla="*/ 1462 h 16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63"/>
                  <a:gd name="T145" fmla="*/ 0 h 1619"/>
                  <a:gd name="T146" fmla="*/ 763 w 763"/>
                  <a:gd name="T147" fmla="*/ 1619 h 16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63" h="1619">
                    <a:moveTo>
                      <a:pt x="648" y="1464"/>
                    </a:moveTo>
                    <a:lnTo>
                      <a:pt x="615" y="1501"/>
                    </a:lnTo>
                    <a:lnTo>
                      <a:pt x="565" y="1513"/>
                    </a:lnTo>
                    <a:lnTo>
                      <a:pt x="498" y="1520"/>
                    </a:lnTo>
                    <a:lnTo>
                      <a:pt x="426" y="1535"/>
                    </a:lnTo>
                    <a:lnTo>
                      <a:pt x="380" y="1564"/>
                    </a:lnTo>
                    <a:lnTo>
                      <a:pt x="365" y="1579"/>
                    </a:lnTo>
                    <a:lnTo>
                      <a:pt x="350" y="1572"/>
                    </a:lnTo>
                    <a:lnTo>
                      <a:pt x="265" y="1508"/>
                    </a:lnTo>
                    <a:lnTo>
                      <a:pt x="154" y="1421"/>
                    </a:lnTo>
                    <a:lnTo>
                      <a:pt x="117" y="1366"/>
                    </a:lnTo>
                    <a:lnTo>
                      <a:pt x="61" y="1310"/>
                    </a:lnTo>
                    <a:lnTo>
                      <a:pt x="44" y="1266"/>
                    </a:lnTo>
                    <a:lnTo>
                      <a:pt x="0" y="1259"/>
                    </a:lnTo>
                    <a:lnTo>
                      <a:pt x="22" y="1307"/>
                    </a:lnTo>
                    <a:lnTo>
                      <a:pt x="46" y="1354"/>
                    </a:lnTo>
                    <a:lnTo>
                      <a:pt x="117" y="1405"/>
                    </a:lnTo>
                    <a:lnTo>
                      <a:pt x="167" y="1470"/>
                    </a:lnTo>
                    <a:lnTo>
                      <a:pt x="287" y="1545"/>
                    </a:lnTo>
                    <a:lnTo>
                      <a:pt x="361" y="1619"/>
                    </a:lnTo>
                    <a:lnTo>
                      <a:pt x="390" y="1612"/>
                    </a:lnTo>
                    <a:lnTo>
                      <a:pt x="420" y="1575"/>
                    </a:lnTo>
                    <a:lnTo>
                      <a:pt x="461" y="1553"/>
                    </a:lnTo>
                    <a:lnTo>
                      <a:pt x="513" y="1538"/>
                    </a:lnTo>
                    <a:lnTo>
                      <a:pt x="623" y="1529"/>
                    </a:lnTo>
                    <a:lnTo>
                      <a:pt x="655" y="1508"/>
                    </a:lnTo>
                    <a:lnTo>
                      <a:pt x="711" y="1494"/>
                    </a:lnTo>
                    <a:lnTo>
                      <a:pt x="720" y="1470"/>
                    </a:lnTo>
                    <a:lnTo>
                      <a:pt x="704" y="1440"/>
                    </a:lnTo>
                    <a:lnTo>
                      <a:pt x="684" y="1411"/>
                    </a:lnTo>
                    <a:lnTo>
                      <a:pt x="696" y="1374"/>
                    </a:lnTo>
                    <a:lnTo>
                      <a:pt x="711" y="1354"/>
                    </a:lnTo>
                    <a:lnTo>
                      <a:pt x="711" y="1322"/>
                    </a:lnTo>
                    <a:lnTo>
                      <a:pt x="696" y="1273"/>
                    </a:lnTo>
                    <a:lnTo>
                      <a:pt x="689" y="1248"/>
                    </a:lnTo>
                    <a:lnTo>
                      <a:pt x="670" y="1226"/>
                    </a:lnTo>
                    <a:lnTo>
                      <a:pt x="660" y="1200"/>
                    </a:lnTo>
                    <a:lnTo>
                      <a:pt x="670" y="1176"/>
                    </a:lnTo>
                    <a:lnTo>
                      <a:pt x="692" y="1155"/>
                    </a:lnTo>
                    <a:lnTo>
                      <a:pt x="689" y="1124"/>
                    </a:lnTo>
                    <a:lnTo>
                      <a:pt x="677" y="1102"/>
                    </a:lnTo>
                    <a:lnTo>
                      <a:pt x="652" y="1068"/>
                    </a:lnTo>
                    <a:lnTo>
                      <a:pt x="637" y="1050"/>
                    </a:lnTo>
                    <a:lnTo>
                      <a:pt x="645" y="1024"/>
                    </a:lnTo>
                    <a:lnTo>
                      <a:pt x="682" y="1002"/>
                    </a:lnTo>
                    <a:lnTo>
                      <a:pt x="696" y="972"/>
                    </a:lnTo>
                    <a:lnTo>
                      <a:pt x="692" y="948"/>
                    </a:lnTo>
                    <a:lnTo>
                      <a:pt x="667" y="906"/>
                    </a:lnTo>
                    <a:lnTo>
                      <a:pt x="640" y="855"/>
                    </a:lnTo>
                    <a:lnTo>
                      <a:pt x="630" y="818"/>
                    </a:lnTo>
                    <a:lnTo>
                      <a:pt x="645" y="803"/>
                    </a:lnTo>
                    <a:lnTo>
                      <a:pt x="684" y="789"/>
                    </a:lnTo>
                    <a:lnTo>
                      <a:pt x="707" y="774"/>
                    </a:lnTo>
                    <a:lnTo>
                      <a:pt x="711" y="727"/>
                    </a:lnTo>
                    <a:lnTo>
                      <a:pt x="684" y="675"/>
                    </a:lnTo>
                    <a:lnTo>
                      <a:pt x="689" y="641"/>
                    </a:lnTo>
                    <a:lnTo>
                      <a:pt x="699" y="610"/>
                    </a:lnTo>
                    <a:lnTo>
                      <a:pt x="674" y="573"/>
                    </a:lnTo>
                    <a:lnTo>
                      <a:pt x="652" y="539"/>
                    </a:lnTo>
                    <a:lnTo>
                      <a:pt x="660" y="517"/>
                    </a:lnTo>
                    <a:lnTo>
                      <a:pt x="674" y="495"/>
                    </a:lnTo>
                    <a:lnTo>
                      <a:pt x="674" y="458"/>
                    </a:lnTo>
                    <a:lnTo>
                      <a:pt x="660" y="436"/>
                    </a:lnTo>
                    <a:lnTo>
                      <a:pt x="645" y="418"/>
                    </a:lnTo>
                    <a:lnTo>
                      <a:pt x="648" y="391"/>
                    </a:lnTo>
                    <a:lnTo>
                      <a:pt x="674" y="377"/>
                    </a:lnTo>
                    <a:lnTo>
                      <a:pt x="689" y="362"/>
                    </a:lnTo>
                    <a:lnTo>
                      <a:pt x="682" y="334"/>
                    </a:lnTo>
                    <a:lnTo>
                      <a:pt x="652" y="297"/>
                    </a:lnTo>
                    <a:lnTo>
                      <a:pt x="640" y="264"/>
                    </a:lnTo>
                    <a:lnTo>
                      <a:pt x="637" y="227"/>
                    </a:lnTo>
                    <a:lnTo>
                      <a:pt x="662" y="191"/>
                    </a:lnTo>
                    <a:lnTo>
                      <a:pt x="714" y="134"/>
                    </a:lnTo>
                    <a:lnTo>
                      <a:pt x="741" y="90"/>
                    </a:lnTo>
                    <a:lnTo>
                      <a:pt x="763" y="53"/>
                    </a:lnTo>
                    <a:lnTo>
                      <a:pt x="756" y="16"/>
                    </a:lnTo>
                    <a:lnTo>
                      <a:pt x="735" y="0"/>
                    </a:lnTo>
                    <a:lnTo>
                      <a:pt x="720" y="3"/>
                    </a:lnTo>
                    <a:lnTo>
                      <a:pt x="696" y="32"/>
                    </a:lnTo>
                    <a:lnTo>
                      <a:pt x="714" y="53"/>
                    </a:lnTo>
                    <a:lnTo>
                      <a:pt x="711" y="90"/>
                    </a:lnTo>
                    <a:lnTo>
                      <a:pt x="677" y="155"/>
                    </a:lnTo>
                    <a:lnTo>
                      <a:pt x="633" y="191"/>
                    </a:lnTo>
                    <a:lnTo>
                      <a:pt x="618" y="213"/>
                    </a:lnTo>
                    <a:lnTo>
                      <a:pt x="608" y="242"/>
                    </a:lnTo>
                    <a:lnTo>
                      <a:pt x="603" y="260"/>
                    </a:lnTo>
                    <a:lnTo>
                      <a:pt x="537" y="310"/>
                    </a:lnTo>
                    <a:lnTo>
                      <a:pt x="478" y="345"/>
                    </a:lnTo>
                    <a:lnTo>
                      <a:pt x="470" y="369"/>
                    </a:lnTo>
                    <a:lnTo>
                      <a:pt x="491" y="375"/>
                    </a:lnTo>
                    <a:lnTo>
                      <a:pt x="578" y="310"/>
                    </a:lnTo>
                    <a:lnTo>
                      <a:pt x="623" y="297"/>
                    </a:lnTo>
                    <a:lnTo>
                      <a:pt x="645" y="338"/>
                    </a:lnTo>
                    <a:lnTo>
                      <a:pt x="652" y="356"/>
                    </a:lnTo>
                    <a:lnTo>
                      <a:pt x="630" y="375"/>
                    </a:lnTo>
                    <a:lnTo>
                      <a:pt x="611" y="390"/>
                    </a:lnTo>
                    <a:lnTo>
                      <a:pt x="608" y="414"/>
                    </a:lnTo>
                    <a:lnTo>
                      <a:pt x="615" y="440"/>
                    </a:lnTo>
                    <a:lnTo>
                      <a:pt x="596" y="462"/>
                    </a:lnTo>
                    <a:lnTo>
                      <a:pt x="541" y="487"/>
                    </a:lnTo>
                    <a:lnTo>
                      <a:pt x="461" y="521"/>
                    </a:lnTo>
                    <a:lnTo>
                      <a:pt x="491" y="532"/>
                    </a:lnTo>
                    <a:lnTo>
                      <a:pt x="574" y="499"/>
                    </a:lnTo>
                    <a:lnTo>
                      <a:pt x="640" y="465"/>
                    </a:lnTo>
                    <a:lnTo>
                      <a:pt x="652" y="473"/>
                    </a:lnTo>
                    <a:lnTo>
                      <a:pt x="645" y="495"/>
                    </a:lnTo>
                    <a:lnTo>
                      <a:pt x="623" y="517"/>
                    </a:lnTo>
                    <a:lnTo>
                      <a:pt x="615" y="539"/>
                    </a:lnTo>
                    <a:lnTo>
                      <a:pt x="625" y="567"/>
                    </a:lnTo>
                    <a:lnTo>
                      <a:pt x="652" y="591"/>
                    </a:lnTo>
                    <a:lnTo>
                      <a:pt x="652" y="610"/>
                    </a:lnTo>
                    <a:lnTo>
                      <a:pt x="608" y="619"/>
                    </a:lnTo>
                    <a:lnTo>
                      <a:pt x="571" y="669"/>
                    </a:lnTo>
                    <a:lnTo>
                      <a:pt x="528" y="697"/>
                    </a:lnTo>
                    <a:lnTo>
                      <a:pt x="469" y="712"/>
                    </a:lnTo>
                    <a:lnTo>
                      <a:pt x="463" y="727"/>
                    </a:lnTo>
                    <a:lnTo>
                      <a:pt x="500" y="722"/>
                    </a:lnTo>
                    <a:lnTo>
                      <a:pt x="578" y="697"/>
                    </a:lnTo>
                    <a:lnTo>
                      <a:pt x="608" y="675"/>
                    </a:lnTo>
                    <a:lnTo>
                      <a:pt x="625" y="654"/>
                    </a:lnTo>
                    <a:lnTo>
                      <a:pt x="652" y="649"/>
                    </a:lnTo>
                    <a:lnTo>
                      <a:pt x="652" y="675"/>
                    </a:lnTo>
                    <a:lnTo>
                      <a:pt x="670" y="700"/>
                    </a:lnTo>
                    <a:lnTo>
                      <a:pt x="684" y="727"/>
                    </a:lnTo>
                    <a:lnTo>
                      <a:pt x="674" y="749"/>
                    </a:lnTo>
                    <a:lnTo>
                      <a:pt x="640" y="764"/>
                    </a:lnTo>
                    <a:lnTo>
                      <a:pt x="608" y="774"/>
                    </a:lnTo>
                    <a:lnTo>
                      <a:pt x="586" y="796"/>
                    </a:lnTo>
                    <a:lnTo>
                      <a:pt x="485" y="826"/>
                    </a:lnTo>
                    <a:lnTo>
                      <a:pt x="411" y="852"/>
                    </a:lnTo>
                    <a:lnTo>
                      <a:pt x="383" y="867"/>
                    </a:lnTo>
                    <a:lnTo>
                      <a:pt x="405" y="885"/>
                    </a:lnTo>
                    <a:lnTo>
                      <a:pt x="448" y="874"/>
                    </a:lnTo>
                    <a:lnTo>
                      <a:pt x="537" y="839"/>
                    </a:lnTo>
                    <a:lnTo>
                      <a:pt x="596" y="823"/>
                    </a:lnTo>
                    <a:lnTo>
                      <a:pt x="611" y="848"/>
                    </a:lnTo>
                    <a:lnTo>
                      <a:pt x="625" y="891"/>
                    </a:lnTo>
                    <a:lnTo>
                      <a:pt x="652" y="928"/>
                    </a:lnTo>
                    <a:lnTo>
                      <a:pt x="655" y="957"/>
                    </a:lnTo>
                    <a:lnTo>
                      <a:pt x="652" y="984"/>
                    </a:lnTo>
                    <a:lnTo>
                      <a:pt x="623" y="994"/>
                    </a:lnTo>
                    <a:lnTo>
                      <a:pt x="571" y="1006"/>
                    </a:lnTo>
                    <a:lnTo>
                      <a:pt x="506" y="1036"/>
                    </a:lnTo>
                    <a:lnTo>
                      <a:pt x="410" y="1050"/>
                    </a:lnTo>
                    <a:lnTo>
                      <a:pt x="373" y="1068"/>
                    </a:lnTo>
                    <a:lnTo>
                      <a:pt x="398" y="1080"/>
                    </a:lnTo>
                    <a:lnTo>
                      <a:pt x="483" y="1068"/>
                    </a:lnTo>
                    <a:lnTo>
                      <a:pt x="541" y="1046"/>
                    </a:lnTo>
                    <a:lnTo>
                      <a:pt x="581" y="1031"/>
                    </a:lnTo>
                    <a:lnTo>
                      <a:pt x="615" y="1024"/>
                    </a:lnTo>
                    <a:lnTo>
                      <a:pt x="611" y="1050"/>
                    </a:lnTo>
                    <a:lnTo>
                      <a:pt x="625" y="1087"/>
                    </a:lnTo>
                    <a:lnTo>
                      <a:pt x="648" y="1109"/>
                    </a:lnTo>
                    <a:lnTo>
                      <a:pt x="652" y="1133"/>
                    </a:lnTo>
                    <a:lnTo>
                      <a:pt x="652" y="1155"/>
                    </a:lnTo>
                    <a:lnTo>
                      <a:pt x="623" y="1168"/>
                    </a:lnTo>
                    <a:lnTo>
                      <a:pt x="566" y="1170"/>
                    </a:lnTo>
                    <a:lnTo>
                      <a:pt x="528" y="1183"/>
                    </a:lnTo>
                    <a:lnTo>
                      <a:pt x="439" y="1213"/>
                    </a:lnTo>
                    <a:lnTo>
                      <a:pt x="390" y="1214"/>
                    </a:lnTo>
                    <a:lnTo>
                      <a:pt x="373" y="1236"/>
                    </a:lnTo>
                    <a:lnTo>
                      <a:pt x="395" y="1244"/>
                    </a:lnTo>
                    <a:lnTo>
                      <a:pt x="439" y="1235"/>
                    </a:lnTo>
                    <a:lnTo>
                      <a:pt x="506" y="1214"/>
                    </a:lnTo>
                    <a:lnTo>
                      <a:pt x="541" y="1200"/>
                    </a:lnTo>
                    <a:lnTo>
                      <a:pt x="589" y="1189"/>
                    </a:lnTo>
                    <a:lnTo>
                      <a:pt x="625" y="1192"/>
                    </a:lnTo>
                    <a:lnTo>
                      <a:pt x="637" y="1192"/>
                    </a:lnTo>
                    <a:lnTo>
                      <a:pt x="637" y="1226"/>
                    </a:lnTo>
                    <a:lnTo>
                      <a:pt x="648" y="1244"/>
                    </a:lnTo>
                    <a:lnTo>
                      <a:pt x="581" y="1259"/>
                    </a:lnTo>
                    <a:lnTo>
                      <a:pt x="522" y="1303"/>
                    </a:lnTo>
                    <a:lnTo>
                      <a:pt x="457" y="1325"/>
                    </a:lnTo>
                    <a:lnTo>
                      <a:pt x="411" y="1332"/>
                    </a:lnTo>
                    <a:lnTo>
                      <a:pt x="374" y="1352"/>
                    </a:lnTo>
                    <a:lnTo>
                      <a:pt x="390" y="1366"/>
                    </a:lnTo>
                    <a:lnTo>
                      <a:pt x="426" y="1354"/>
                    </a:lnTo>
                    <a:lnTo>
                      <a:pt x="469" y="1340"/>
                    </a:lnTo>
                    <a:lnTo>
                      <a:pt x="515" y="1332"/>
                    </a:lnTo>
                    <a:lnTo>
                      <a:pt x="556" y="1307"/>
                    </a:lnTo>
                    <a:lnTo>
                      <a:pt x="578" y="1285"/>
                    </a:lnTo>
                    <a:lnTo>
                      <a:pt x="608" y="1281"/>
                    </a:lnTo>
                    <a:lnTo>
                      <a:pt x="645" y="1281"/>
                    </a:lnTo>
                    <a:lnTo>
                      <a:pt x="655" y="1285"/>
                    </a:lnTo>
                    <a:lnTo>
                      <a:pt x="667" y="1310"/>
                    </a:lnTo>
                    <a:lnTo>
                      <a:pt x="674" y="1340"/>
                    </a:lnTo>
                    <a:lnTo>
                      <a:pt x="667" y="1366"/>
                    </a:lnTo>
                    <a:lnTo>
                      <a:pt x="652" y="1381"/>
                    </a:lnTo>
                    <a:lnTo>
                      <a:pt x="640" y="1418"/>
                    </a:lnTo>
                    <a:lnTo>
                      <a:pt x="652" y="1433"/>
                    </a:lnTo>
                    <a:lnTo>
                      <a:pt x="667" y="1448"/>
                    </a:lnTo>
                    <a:lnTo>
                      <a:pt x="667" y="1462"/>
                    </a:lnTo>
                    <a:lnTo>
                      <a:pt x="648" y="14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51" name="Freeform 35"/>
              <p:cNvSpPr>
                <a:spLocks/>
              </p:cNvSpPr>
              <p:nvPr/>
            </p:nvSpPr>
            <p:spPr bwMode="auto">
              <a:xfrm>
                <a:off x="1876" y="2381"/>
                <a:ext cx="110" cy="36"/>
              </a:xfrm>
              <a:custGeom>
                <a:avLst/>
                <a:gdLst>
                  <a:gd name="T0" fmla="*/ 0 w 220"/>
                  <a:gd name="T1" fmla="*/ 59 h 73"/>
                  <a:gd name="T2" fmla="*/ 88 w 220"/>
                  <a:gd name="T3" fmla="*/ 56 h 73"/>
                  <a:gd name="T4" fmla="*/ 122 w 220"/>
                  <a:gd name="T5" fmla="*/ 37 h 73"/>
                  <a:gd name="T6" fmla="*/ 151 w 220"/>
                  <a:gd name="T7" fmla="*/ 15 h 73"/>
                  <a:gd name="T8" fmla="*/ 205 w 220"/>
                  <a:gd name="T9" fmla="*/ 0 h 73"/>
                  <a:gd name="T10" fmla="*/ 220 w 220"/>
                  <a:gd name="T11" fmla="*/ 15 h 73"/>
                  <a:gd name="T12" fmla="*/ 197 w 220"/>
                  <a:gd name="T13" fmla="*/ 22 h 73"/>
                  <a:gd name="T14" fmla="*/ 159 w 220"/>
                  <a:gd name="T15" fmla="*/ 42 h 73"/>
                  <a:gd name="T16" fmla="*/ 138 w 220"/>
                  <a:gd name="T17" fmla="*/ 56 h 73"/>
                  <a:gd name="T18" fmla="*/ 103 w 220"/>
                  <a:gd name="T19" fmla="*/ 66 h 73"/>
                  <a:gd name="T20" fmla="*/ 48 w 220"/>
                  <a:gd name="T21" fmla="*/ 71 h 73"/>
                  <a:gd name="T22" fmla="*/ 4 w 220"/>
                  <a:gd name="T23" fmla="*/ 73 h 73"/>
                  <a:gd name="T24" fmla="*/ 0 w 220"/>
                  <a:gd name="T25" fmla="*/ 59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0"/>
                  <a:gd name="T40" fmla="*/ 0 h 73"/>
                  <a:gd name="T41" fmla="*/ 220 w 220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0" h="73">
                    <a:moveTo>
                      <a:pt x="0" y="59"/>
                    </a:moveTo>
                    <a:lnTo>
                      <a:pt x="88" y="56"/>
                    </a:lnTo>
                    <a:lnTo>
                      <a:pt x="122" y="37"/>
                    </a:lnTo>
                    <a:lnTo>
                      <a:pt x="151" y="15"/>
                    </a:lnTo>
                    <a:lnTo>
                      <a:pt x="205" y="0"/>
                    </a:lnTo>
                    <a:lnTo>
                      <a:pt x="220" y="15"/>
                    </a:lnTo>
                    <a:lnTo>
                      <a:pt x="197" y="22"/>
                    </a:lnTo>
                    <a:lnTo>
                      <a:pt x="159" y="42"/>
                    </a:lnTo>
                    <a:lnTo>
                      <a:pt x="138" y="56"/>
                    </a:lnTo>
                    <a:lnTo>
                      <a:pt x="103" y="66"/>
                    </a:lnTo>
                    <a:lnTo>
                      <a:pt x="48" y="71"/>
                    </a:lnTo>
                    <a:lnTo>
                      <a:pt x="4" y="73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52" name="Freeform 36"/>
              <p:cNvSpPr>
                <a:spLocks/>
              </p:cNvSpPr>
              <p:nvPr/>
            </p:nvSpPr>
            <p:spPr bwMode="auto">
              <a:xfrm>
                <a:off x="1707" y="1590"/>
                <a:ext cx="320" cy="174"/>
              </a:xfrm>
              <a:custGeom>
                <a:avLst/>
                <a:gdLst>
                  <a:gd name="T0" fmla="*/ 19 w 640"/>
                  <a:gd name="T1" fmla="*/ 40 h 348"/>
                  <a:gd name="T2" fmla="*/ 96 w 640"/>
                  <a:gd name="T3" fmla="*/ 44 h 348"/>
                  <a:gd name="T4" fmla="*/ 176 w 640"/>
                  <a:gd name="T5" fmla="*/ 47 h 348"/>
                  <a:gd name="T6" fmla="*/ 228 w 640"/>
                  <a:gd name="T7" fmla="*/ 47 h 348"/>
                  <a:gd name="T8" fmla="*/ 269 w 640"/>
                  <a:gd name="T9" fmla="*/ 37 h 348"/>
                  <a:gd name="T10" fmla="*/ 336 w 640"/>
                  <a:gd name="T11" fmla="*/ 18 h 348"/>
                  <a:gd name="T12" fmla="*/ 368 w 640"/>
                  <a:gd name="T13" fmla="*/ 0 h 348"/>
                  <a:gd name="T14" fmla="*/ 411 w 640"/>
                  <a:gd name="T15" fmla="*/ 25 h 348"/>
                  <a:gd name="T16" fmla="*/ 483 w 640"/>
                  <a:gd name="T17" fmla="*/ 74 h 348"/>
                  <a:gd name="T18" fmla="*/ 534 w 640"/>
                  <a:gd name="T19" fmla="*/ 110 h 348"/>
                  <a:gd name="T20" fmla="*/ 600 w 640"/>
                  <a:gd name="T21" fmla="*/ 156 h 348"/>
                  <a:gd name="T22" fmla="*/ 640 w 640"/>
                  <a:gd name="T23" fmla="*/ 192 h 348"/>
                  <a:gd name="T24" fmla="*/ 603 w 640"/>
                  <a:gd name="T25" fmla="*/ 223 h 348"/>
                  <a:gd name="T26" fmla="*/ 566 w 640"/>
                  <a:gd name="T27" fmla="*/ 257 h 348"/>
                  <a:gd name="T28" fmla="*/ 507 w 640"/>
                  <a:gd name="T29" fmla="*/ 282 h 348"/>
                  <a:gd name="T30" fmla="*/ 446 w 640"/>
                  <a:gd name="T31" fmla="*/ 308 h 348"/>
                  <a:gd name="T32" fmla="*/ 390 w 640"/>
                  <a:gd name="T33" fmla="*/ 330 h 348"/>
                  <a:gd name="T34" fmla="*/ 338 w 640"/>
                  <a:gd name="T35" fmla="*/ 338 h 348"/>
                  <a:gd name="T36" fmla="*/ 284 w 640"/>
                  <a:gd name="T37" fmla="*/ 348 h 348"/>
                  <a:gd name="T38" fmla="*/ 217 w 640"/>
                  <a:gd name="T39" fmla="*/ 301 h 348"/>
                  <a:gd name="T40" fmla="*/ 167 w 640"/>
                  <a:gd name="T41" fmla="*/ 260 h 348"/>
                  <a:gd name="T42" fmla="*/ 108 w 640"/>
                  <a:gd name="T43" fmla="*/ 208 h 348"/>
                  <a:gd name="T44" fmla="*/ 59 w 640"/>
                  <a:gd name="T45" fmla="*/ 156 h 348"/>
                  <a:gd name="T46" fmla="*/ 22 w 640"/>
                  <a:gd name="T47" fmla="*/ 121 h 348"/>
                  <a:gd name="T48" fmla="*/ 0 w 640"/>
                  <a:gd name="T49" fmla="*/ 69 h 348"/>
                  <a:gd name="T50" fmla="*/ 19 w 640"/>
                  <a:gd name="T51" fmla="*/ 40 h 3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0"/>
                  <a:gd name="T79" fmla="*/ 0 h 348"/>
                  <a:gd name="T80" fmla="*/ 640 w 640"/>
                  <a:gd name="T81" fmla="*/ 348 h 3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0" h="348">
                    <a:moveTo>
                      <a:pt x="19" y="40"/>
                    </a:moveTo>
                    <a:lnTo>
                      <a:pt x="96" y="44"/>
                    </a:lnTo>
                    <a:lnTo>
                      <a:pt x="176" y="47"/>
                    </a:lnTo>
                    <a:lnTo>
                      <a:pt x="228" y="47"/>
                    </a:lnTo>
                    <a:lnTo>
                      <a:pt x="269" y="37"/>
                    </a:lnTo>
                    <a:lnTo>
                      <a:pt x="336" y="18"/>
                    </a:lnTo>
                    <a:lnTo>
                      <a:pt x="368" y="0"/>
                    </a:lnTo>
                    <a:lnTo>
                      <a:pt x="411" y="25"/>
                    </a:lnTo>
                    <a:lnTo>
                      <a:pt x="483" y="74"/>
                    </a:lnTo>
                    <a:lnTo>
                      <a:pt x="534" y="110"/>
                    </a:lnTo>
                    <a:lnTo>
                      <a:pt x="600" y="156"/>
                    </a:lnTo>
                    <a:lnTo>
                      <a:pt x="640" y="192"/>
                    </a:lnTo>
                    <a:lnTo>
                      <a:pt x="603" y="223"/>
                    </a:lnTo>
                    <a:lnTo>
                      <a:pt x="566" y="257"/>
                    </a:lnTo>
                    <a:lnTo>
                      <a:pt x="507" y="282"/>
                    </a:lnTo>
                    <a:lnTo>
                      <a:pt x="446" y="308"/>
                    </a:lnTo>
                    <a:lnTo>
                      <a:pt x="390" y="330"/>
                    </a:lnTo>
                    <a:lnTo>
                      <a:pt x="338" y="338"/>
                    </a:lnTo>
                    <a:lnTo>
                      <a:pt x="284" y="348"/>
                    </a:lnTo>
                    <a:lnTo>
                      <a:pt x="217" y="301"/>
                    </a:lnTo>
                    <a:lnTo>
                      <a:pt x="167" y="260"/>
                    </a:lnTo>
                    <a:lnTo>
                      <a:pt x="108" y="208"/>
                    </a:lnTo>
                    <a:lnTo>
                      <a:pt x="59" y="156"/>
                    </a:lnTo>
                    <a:lnTo>
                      <a:pt x="22" y="121"/>
                    </a:lnTo>
                    <a:lnTo>
                      <a:pt x="0" y="6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53" name="Freeform 37"/>
              <p:cNvSpPr>
                <a:spLocks/>
              </p:cNvSpPr>
              <p:nvPr/>
            </p:nvSpPr>
            <p:spPr bwMode="auto">
              <a:xfrm>
                <a:off x="1699" y="1585"/>
                <a:ext cx="345" cy="202"/>
              </a:xfrm>
              <a:custGeom>
                <a:avLst/>
                <a:gdLst>
                  <a:gd name="T0" fmla="*/ 338 w 691"/>
                  <a:gd name="T1" fmla="*/ 346 h 405"/>
                  <a:gd name="T2" fmla="*/ 448 w 691"/>
                  <a:gd name="T3" fmla="*/ 316 h 405"/>
                  <a:gd name="T4" fmla="*/ 536 w 691"/>
                  <a:gd name="T5" fmla="*/ 278 h 405"/>
                  <a:gd name="T6" fmla="*/ 599 w 691"/>
                  <a:gd name="T7" fmla="*/ 233 h 405"/>
                  <a:gd name="T8" fmla="*/ 624 w 691"/>
                  <a:gd name="T9" fmla="*/ 207 h 405"/>
                  <a:gd name="T10" fmla="*/ 534 w 691"/>
                  <a:gd name="T11" fmla="*/ 123 h 405"/>
                  <a:gd name="T12" fmla="*/ 460 w 691"/>
                  <a:gd name="T13" fmla="*/ 78 h 405"/>
                  <a:gd name="T14" fmla="*/ 389 w 691"/>
                  <a:gd name="T15" fmla="*/ 35 h 405"/>
                  <a:gd name="T16" fmla="*/ 374 w 691"/>
                  <a:gd name="T17" fmla="*/ 35 h 405"/>
                  <a:gd name="T18" fmla="*/ 330 w 691"/>
                  <a:gd name="T19" fmla="*/ 50 h 405"/>
                  <a:gd name="T20" fmla="*/ 271 w 691"/>
                  <a:gd name="T21" fmla="*/ 66 h 405"/>
                  <a:gd name="T22" fmla="*/ 166 w 691"/>
                  <a:gd name="T23" fmla="*/ 74 h 405"/>
                  <a:gd name="T24" fmla="*/ 63 w 691"/>
                  <a:gd name="T25" fmla="*/ 71 h 405"/>
                  <a:gd name="T26" fmla="*/ 36 w 691"/>
                  <a:gd name="T27" fmla="*/ 74 h 405"/>
                  <a:gd name="T28" fmla="*/ 36 w 691"/>
                  <a:gd name="T29" fmla="*/ 93 h 405"/>
                  <a:gd name="T30" fmla="*/ 58 w 691"/>
                  <a:gd name="T31" fmla="*/ 123 h 405"/>
                  <a:gd name="T32" fmla="*/ 100 w 691"/>
                  <a:gd name="T33" fmla="*/ 177 h 405"/>
                  <a:gd name="T34" fmla="*/ 154 w 691"/>
                  <a:gd name="T35" fmla="*/ 220 h 405"/>
                  <a:gd name="T36" fmla="*/ 221 w 691"/>
                  <a:gd name="T37" fmla="*/ 285 h 405"/>
                  <a:gd name="T38" fmla="*/ 283 w 691"/>
                  <a:gd name="T39" fmla="*/ 331 h 405"/>
                  <a:gd name="T40" fmla="*/ 323 w 691"/>
                  <a:gd name="T41" fmla="*/ 359 h 405"/>
                  <a:gd name="T42" fmla="*/ 335 w 691"/>
                  <a:gd name="T43" fmla="*/ 387 h 405"/>
                  <a:gd name="T44" fmla="*/ 320 w 691"/>
                  <a:gd name="T45" fmla="*/ 405 h 405"/>
                  <a:gd name="T46" fmla="*/ 298 w 691"/>
                  <a:gd name="T47" fmla="*/ 395 h 405"/>
                  <a:gd name="T48" fmla="*/ 234 w 691"/>
                  <a:gd name="T49" fmla="*/ 337 h 405"/>
                  <a:gd name="T50" fmla="*/ 154 w 691"/>
                  <a:gd name="T51" fmla="*/ 270 h 405"/>
                  <a:gd name="T52" fmla="*/ 95 w 691"/>
                  <a:gd name="T53" fmla="*/ 220 h 405"/>
                  <a:gd name="T54" fmla="*/ 56 w 691"/>
                  <a:gd name="T55" fmla="*/ 177 h 405"/>
                  <a:gd name="T56" fmla="*/ 22 w 691"/>
                  <a:gd name="T57" fmla="*/ 130 h 405"/>
                  <a:gd name="T58" fmla="*/ 7 w 691"/>
                  <a:gd name="T59" fmla="*/ 100 h 405"/>
                  <a:gd name="T60" fmla="*/ 0 w 691"/>
                  <a:gd name="T61" fmla="*/ 66 h 405"/>
                  <a:gd name="T62" fmla="*/ 10 w 691"/>
                  <a:gd name="T63" fmla="*/ 44 h 405"/>
                  <a:gd name="T64" fmla="*/ 35 w 691"/>
                  <a:gd name="T65" fmla="*/ 35 h 405"/>
                  <a:gd name="T66" fmla="*/ 78 w 691"/>
                  <a:gd name="T67" fmla="*/ 37 h 405"/>
                  <a:gd name="T68" fmla="*/ 162 w 691"/>
                  <a:gd name="T69" fmla="*/ 50 h 405"/>
                  <a:gd name="T70" fmla="*/ 233 w 691"/>
                  <a:gd name="T71" fmla="*/ 50 h 405"/>
                  <a:gd name="T72" fmla="*/ 283 w 691"/>
                  <a:gd name="T73" fmla="*/ 35 h 405"/>
                  <a:gd name="T74" fmla="*/ 342 w 691"/>
                  <a:gd name="T75" fmla="*/ 22 h 405"/>
                  <a:gd name="T76" fmla="*/ 367 w 691"/>
                  <a:gd name="T77" fmla="*/ 0 h 405"/>
                  <a:gd name="T78" fmla="*/ 394 w 691"/>
                  <a:gd name="T79" fmla="*/ 0 h 405"/>
                  <a:gd name="T80" fmla="*/ 456 w 691"/>
                  <a:gd name="T81" fmla="*/ 37 h 405"/>
                  <a:gd name="T82" fmla="*/ 521 w 691"/>
                  <a:gd name="T83" fmla="*/ 88 h 405"/>
                  <a:gd name="T84" fmla="*/ 592 w 691"/>
                  <a:gd name="T85" fmla="*/ 133 h 405"/>
                  <a:gd name="T86" fmla="*/ 632 w 691"/>
                  <a:gd name="T87" fmla="*/ 162 h 405"/>
                  <a:gd name="T88" fmla="*/ 673 w 691"/>
                  <a:gd name="T89" fmla="*/ 189 h 405"/>
                  <a:gd name="T90" fmla="*/ 691 w 691"/>
                  <a:gd name="T91" fmla="*/ 199 h 405"/>
                  <a:gd name="T92" fmla="*/ 680 w 691"/>
                  <a:gd name="T93" fmla="*/ 219 h 405"/>
                  <a:gd name="T94" fmla="*/ 651 w 691"/>
                  <a:gd name="T95" fmla="*/ 236 h 405"/>
                  <a:gd name="T96" fmla="*/ 617 w 691"/>
                  <a:gd name="T97" fmla="*/ 266 h 405"/>
                  <a:gd name="T98" fmla="*/ 584 w 691"/>
                  <a:gd name="T99" fmla="*/ 278 h 405"/>
                  <a:gd name="T100" fmla="*/ 527 w 691"/>
                  <a:gd name="T101" fmla="*/ 303 h 405"/>
                  <a:gd name="T102" fmla="*/ 484 w 691"/>
                  <a:gd name="T103" fmla="*/ 322 h 405"/>
                  <a:gd name="T104" fmla="*/ 438 w 691"/>
                  <a:gd name="T105" fmla="*/ 350 h 405"/>
                  <a:gd name="T106" fmla="*/ 389 w 691"/>
                  <a:gd name="T107" fmla="*/ 359 h 405"/>
                  <a:gd name="T108" fmla="*/ 350 w 691"/>
                  <a:gd name="T109" fmla="*/ 361 h 405"/>
                  <a:gd name="T110" fmla="*/ 338 w 691"/>
                  <a:gd name="T111" fmla="*/ 346 h 40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1"/>
                  <a:gd name="T169" fmla="*/ 0 h 405"/>
                  <a:gd name="T170" fmla="*/ 691 w 691"/>
                  <a:gd name="T171" fmla="*/ 405 h 40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1" h="405">
                    <a:moveTo>
                      <a:pt x="338" y="346"/>
                    </a:moveTo>
                    <a:lnTo>
                      <a:pt x="448" y="316"/>
                    </a:lnTo>
                    <a:lnTo>
                      <a:pt x="536" y="278"/>
                    </a:lnTo>
                    <a:lnTo>
                      <a:pt x="599" y="233"/>
                    </a:lnTo>
                    <a:lnTo>
                      <a:pt x="624" y="207"/>
                    </a:lnTo>
                    <a:lnTo>
                      <a:pt x="534" y="123"/>
                    </a:lnTo>
                    <a:lnTo>
                      <a:pt x="460" y="78"/>
                    </a:lnTo>
                    <a:lnTo>
                      <a:pt x="389" y="35"/>
                    </a:lnTo>
                    <a:lnTo>
                      <a:pt x="374" y="35"/>
                    </a:lnTo>
                    <a:lnTo>
                      <a:pt x="330" y="50"/>
                    </a:lnTo>
                    <a:lnTo>
                      <a:pt x="271" y="66"/>
                    </a:lnTo>
                    <a:lnTo>
                      <a:pt x="166" y="74"/>
                    </a:lnTo>
                    <a:lnTo>
                      <a:pt x="63" y="71"/>
                    </a:lnTo>
                    <a:lnTo>
                      <a:pt x="36" y="74"/>
                    </a:lnTo>
                    <a:lnTo>
                      <a:pt x="36" y="93"/>
                    </a:lnTo>
                    <a:lnTo>
                      <a:pt x="58" y="123"/>
                    </a:lnTo>
                    <a:lnTo>
                      <a:pt x="100" y="177"/>
                    </a:lnTo>
                    <a:lnTo>
                      <a:pt x="154" y="220"/>
                    </a:lnTo>
                    <a:lnTo>
                      <a:pt x="221" y="285"/>
                    </a:lnTo>
                    <a:lnTo>
                      <a:pt x="283" y="331"/>
                    </a:lnTo>
                    <a:lnTo>
                      <a:pt x="323" y="359"/>
                    </a:lnTo>
                    <a:lnTo>
                      <a:pt x="335" y="387"/>
                    </a:lnTo>
                    <a:lnTo>
                      <a:pt x="320" y="405"/>
                    </a:lnTo>
                    <a:lnTo>
                      <a:pt x="298" y="395"/>
                    </a:lnTo>
                    <a:lnTo>
                      <a:pt x="234" y="337"/>
                    </a:lnTo>
                    <a:lnTo>
                      <a:pt x="154" y="270"/>
                    </a:lnTo>
                    <a:lnTo>
                      <a:pt x="95" y="220"/>
                    </a:lnTo>
                    <a:lnTo>
                      <a:pt x="56" y="177"/>
                    </a:lnTo>
                    <a:lnTo>
                      <a:pt x="22" y="130"/>
                    </a:lnTo>
                    <a:lnTo>
                      <a:pt x="7" y="100"/>
                    </a:lnTo>
                    <a:lnTo>
                      <a:pt x="0" y="66"/>
                    </a:lnTo>
                    <a:lnTo>
                      <a:pt x="10" y="44"/>
                    </a:lnTo>
                    <a:lnTo>
                      <a:pt x="35" y="35"/>
                    </a:lnTo>
                    <a:lnTo>
                      <a:pt x="78" y="37"/>
                    </a:lnTo>
                    <a:lnTo>
                      <a:pt x="162" y="50"/>
                    </a:lnTo>
                    <a:lnTo>
                      <a:pt x="233" y="50"/>
                    </a:lnTo>
                    <a:lnTo>
                      <a:pt x="283" y="35"/>
                    </a:lnTo>
                    <a:lnTo>
                      <a:pt x="342" y="22"/>
                    </a:lnTo>
                    <a:lnTo>
                      <a:pt x="367" y="0"/>
                    </a:lnTo>
                    <a:lnTo>
                      <a:pt x="394" y="0"/>
                    </a:lnTo>
                    <a:lnTo>
                      <a:pt x="456" y="37"/>
                    </a:lnTo>
                    <a:lnTo>
                      <a:pt x="521" y="88"/>
                    </a:lnTo>
                    <a:lnTo>
                      <a:pt x="592" y="133"/>
                    </a:lnTo>
                    <a:lnTo>
                      <a:pt x="632" y="162"/>
                    </a:lnTo>
                    <a:lnTo>
                      <a:pt x="673" y="189"/>
                    </a:lnTo>
                    <a:lnTo>
                      <a:pt x="691" y="199"/>
                    </a:lnTo>
                    <a:lnTo>
                      <a:pt x="680" y="219"/>
                    </a:lnTo>
                    <a:lnTo>
                      <a:pt x="651" y="236"/>
                    </a:lnTo>
                    <a:lnTo>
                      <a:pt x="617" y="266"/>
                    </a:lnTo>
                    <a:lnTo>
                      <a:pt x="584" y="278"/>
                    </a:lnTo>
                    <a:lnTo>
                      <a:pt x="527" y="303"/>
                    </a:lnTo>
                    <a:lnTo>
                      <a:pt x="484" y="322"/>
                    </a:lnTo>
                    <a:lnTo>
                      <a:pt x="438" y="350"/>
                    </a:lnTo>
                    <a:lnTo>
                      <a:pt x="389" y="359"/>
                    </a:lnTo>
                    <a:lnTo>
                      <a:pt x="350" y="361"/>
                    </a:lnTo>
                    <a:lnTo>
                      <a:pt x="338" y="3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54" name="Freeform 38"/>
              <p:cNvSpPr>
                <a:spLocks/>
              </p:cNvSpPr>
              <p:nvPr/>
            </p:nvSpPr>
            <p:spPr bwMode="auto">
              <a:xfrm>
                <a:off x="1895" y="1738"/>
                <a:ext cx="109" cy="70"/>
              </a:xfrm>
              <a:custGeom>
                <a:avLst/>
                <a:gdLst>
                  <a:gd name="T0" fmla="*/ 185 w 219"/>
                  <a:gd name="T1" fmla="*/ 16 h 139"/>
                  <a:gd name="T2" fmla="*/ 139 w 219"/>
                  <a:gd name="T3" fmla="*/ 53 h 139"/>
                  <a:gd name="T4" fmla="*/ 96 w 219"/>
                  <a:gd name="T5" fmla="*/ 87 h 139"/>
                  <a:gd name="T6" fmla="*/ 35 w 219"/>
                  <a:gd name="T7" fmla="*/ 109 h 139"/>
                  <a:gd name="T8" fmla="*/ 0 w 219"/>
                  <a:gd name="T9" fmla="*/ 120 h 139"/>
                  <a:gd name="T10" fmla="*/ 28 w 219"/>
                  <a:gd name="T11" fmla="*/ 139 h 139"/>
                  <a:gd name="T12" fmla="*/ 72 w 219"/>
                  <a:gd name="T13" fmla="*/ 132 h 139"/>
                  <a:gd name="T14" fmla="*/ 140 w 219"/>
                  <a:gd name="T15" fmla="*/ 87 h 139"/>
                  <a:gd name="T16" fmla="*/ 219 w 219"/>
                  <a:gd name="T17" fmla="*/ 0 h 139"/>
                  <a:gd name="T18" fmla="*/ 185 w 219"/>
                  <a:gd name="T19" fmla="*/ 16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9"/>
                  <a:gd name="T31" fmla="*/ 0 h 139"/>
                  <a:gd name="T32" fmla="*/ 219 w 219"/>
                  <a:gd name="T33" fmla="*/ 139 h 1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9" h="139">
                    <a:moveTo>
                      <a:pt x="185" y="16"/>
                    </a:moveTo>
                    <a:lnTo>
                      <a:pt x="139" y="53"/>
                    </a:lnTo>
                    <a:lnTo>
                      <a:pt x="96" y="87"/>
                    </a:lnTo>
                    <a:lnTo>
                      <a:pt x="35" y="109"/>
                    </a:lnTo>
                    <a:lnTo>
                      <a:pt x="0" y="120"/>
                    </a:lnTo>
                    <a:lnTo>
                      <a:pt x="28" y="139"/>
                    </a:lnTo>
                    <a:lnTo>
                      <a:pt x="72" y="132"/>
                    </a:lnTo>
                    <a:lnTo>
                      <a:pt x="140" y="87"/>
                    </a:lnTo>
                    <a:lnTo>
                      <a:pt x="219" y="0"/>
                    </a:lnTo>
                    <a:lnTo>
                      <a:pt x="185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</p:grpSp>
        <p:grpSp>
          <p:nvGrpSpPr>
            <p:cNvPr id="20" name="Group 39"/>
            <p:cNvGrpSpPr>
              <a:grpSpLocks/>
            </p:cNvGrpSpPr>
            <p:nvPr/>
          </p:nvGrpSpPr>
          <p:grpSpPr bwMode="auto">
            <a:xfrm>
              <a:off x="841" y="1779"/>
              <a:ext cx="403" cy="911"/>
              <a:chOff x="841" y="1779"/>
              <a:chExt cx="403" cy="911"/>
            </a:xfrm>
          </p:grpSpPr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849" y="1819"/>
                <a:ext cx="212" cy="859"/>
              </a:xfrm>
              <a:custGeom>
                <a:avLst/>
                <a:gdLst>
                  <a:gd name="T0" fmla="*/ 417 w 424"/>
                  <a:gd name="T1" fmla="*/ 309 h 1717"/>
                  <a:gd name="T2" fmla="*/ 424 w 424"/>
                  <a:gd name="T3" fmla="*/ 372 h 1717"/>
                  <a:gd name="T4" fmla="*/ 424 w 424"/>
                  <a:gd name="T5" fmla="*/ 713 h 1717"/>
                  <a:gd name="T6" fmla="*/ 394 w 424"/>
                  <a:gd name="T7" fmla="*/ 1169 h 1717"/>
                  <a:gd name="T8" fmla="*/ 397 w 424"/>
                  <a:gd name="T9" fmla="*/ 1460 h 1717"/>
                  <a:gd name="T10" fmla="*/ 412 w 424"/>
                  <a:gd name="T11" fmla="*/ 1661 h 1717"/>
                  <a:gd name="T12" fmla="*/ 397 w 424"/>
                  <a:gd name="T13" fmla="*/ 1717 h 1717"/>
                  <a:gd name="T14" fmla="*/ 372 w 424"/>
                  <a:gd name="T15" fmla="*/ 1705 h 1717"/>
                  <a:gd name="T16" fmla="*/ 229 w 424"/>
                  <a:gd name="T17" fmla="*/ 1594 h 1717"/>
                  <a:gd name="T18" fmla="*/ 192 w 424"/>
                  <a:gd name="T19" fmla="*/ 1573 h 1717"/>
                  <a:gd name="T20" fmla="*/ 170 w 424"/>
                  <a:gd name="T21" fmla="*/ 1541 h 1717"/>
                  <a:gd name="T22" fmla="*/ 133 w 424"/>
                  <a:gd name="T23" fmla="*/ 1499 h 1717"/>
                  <a:gd name="T24" fmla="*/ 84 w 424"/>
                  <a:gd name="T25" fmla="*/ 1455 h 1717"/>
                  <a:gd name="T26" fmla="*/ 59 w 424"/>
                  <a:gd name="T27" fmla="*/ 1396 h 1717"/>
                  <a:gd name="T28" fmla="*/ 0 w 424"/>
                  <a:gd name="T29" fmla="*/ 1346 h 1717"/>
                  <a:gd name="T30" fmla="*/ 0 w 424"/>
                  <a:gd name="T31" fmla="*/ 1315 h 1717"/>
                  <a:gd name="T32" fmla="*/ 32 w 424"/>
                  <a:gd name="T33" fmla="*/ 1276 h 1717"/>
                  <a:gd name="T34" fmla="*/ 44 w 424"/>
                  <a:gd name="T35" fmla="*/ 1225 h 1717"/>
                  <a:gd name="T36" fmla="*/ 37 w 424"/>
                  <a:gd name="T37" fmla="*/ 1198 h 1717"/>
                  <a:gd name="T38" fmla="*/ 22 w 424"/>
                  <a:gd name="T39" fmla="*/ 1154 h 1717"/>
                  <a:gd name="T40" fmla="*/ 17 w 424"/>
                  <a:gd name="T41" fmla="*/ 1123 h 1717"/>
                  <a:gd name="T42" fmla="*/ 40 w 424"/>
                  <a:gd name="T43" fmla="*/ 1074 h 1717"/>
                  <a:gd name="T44" fmla="*/ 40 w 424"/>
                  <a:gd name="T45" fmla="*/ 1041 h 1717"/>
                  <a:gd name="T46" fmla="*/ 15 w 424"/>
                  <a:gd name="T47" fmla="*/ 975 h 1717"/>
                  <a:gd name="T48" fmla="*/ 15 w 424"/>
                  <a:gd name="T49" fmla="*/ 938 h 1717"/>
                  <a:gd name="T50" fmla="*/ 29 w 424"/>
                  <a:gd name="T51" fmla="*/ 909 h 1717"/>
                  <a:gd name="T52" fmla="*/ 54 w 424"/>
                  <a:gd name="T53" fmla="*/ 875 h 1717"/>
                  <a:gd name="T54" fmla="*/ 52 w 424"/>
                  <a:gd name="T55" fmla="*/ 816 h 1717"/>
                  <a:gd name="T56" fmla="*/ 37 w 424"/>
                  <a:gd name="T57" fmla="*/ 769 h 1717"/>
                  <a:gd name="T58" fmla="*/ 52 w 424"/>
                  <a:gd name="T59" fmla="*/ 713 h 1717"/>
                  <a:gd name="T60" fmla="*/ 66 w 424"/>
                  <a:gd name="T61" fmla="*/ 699 h 1717"/>
                  <a:gd name="T62" fmla="*/ 54 w 424"/>
                  <a:gd name="T63" fmla="*/ 647 h 1717"/>
                  <a:gd name="T64" fmla="*/ 22 w 424"/>
                  <a:gd name="T65" fmla="*/ 592 h 1717"/>
                  <a:gd name="T66" fmla="*/ 15 w 424"/>
                  <a:gd name="T67" fmla="*/ 557 h 1717"/>
                  <a:gd name="T68" fmla="*/ 22 w 424"/>
                  <a:gd name="T69" fmla="*/ 523 h 1717"/>
                  <a:gd name="T70" fmla="*/ 62 w 424"/>
                  <a:gd name="T71" fmla="*/ 492 h 1717"/>
                  <a:gd name="T72" fmla="*/ 59 w 424"/>
                  <a:gd name="T73" fmla="*/ 468 h 1717"/>
                  <a:gd name="T74" fmla="*/ 17 w 424"/>
                  <a:gd name="T75" fmla="*/ 390 h 1717"/>
                  <a:gd name="T76" fmla="*/ 3 w 424"/>
                  <a:gd name="T77" fmla="*/ 328 h 1717"/>
                  <a:gd name="T78" fmla="*/ 15 w 424"/>
                  <a:gd name="T79" fmla="*/ 294 h 1717"/>
                  <a:gd name="T80" fmla="*/ 54 w 424"/>
                  <a:gd name="T81" fmla="*/ 263 h 1717"/>
                  <a:gd name="T82" fmla="*/ 44 w 424"/>
                  <a:gd name="T83" fmla="*/ 235 h 1717"/>
                  <a:gd name="T84" fmla="*/ 17 w 424"/>
                  <a:gd name="T85" fmla="*/ 204 h 1717"/>
                  <a:gd name="T86" fmla="*/ 17 w 424"/>
                  <a:gd name="T87" fmla="*/ 170 h 1717"/>
                  <a:gd name="T88" fmla="*/ 62 w 424"/>
                  <a:gd name="T89" fmla="*/ 147 h 1717"/>
                  <a:gd name="T90" fmla="*/ 81 w 424"/>
                  <a:gd name="T91" fmla="*/ 122 h 1717"/>
                  <a:gd name="T92" fmla="*/ 44 w 424"/>
                  <a:gd name="T93" fmla="*/ 71 h 1717"/>
                  <a:gd name="T94" fmla="*/ 44 w 424"/>
                  <a:gd name="T95" fmla="*/ 44 h 1717"/>
                  <a:gd name="T96" fmla="*/ 88 w 424"/>
                  <a:gd name="T97" fmla="*/ 28 h 1717"/>
                  <a:gd name="T98" fmla="*/ 91 w 424"/>
                  <a:gd name="T99" fmla="*/ 0 h 1717"/>
                  <a:gd name="T100" fmla="*/ 140 w 424"/>
                  <a:gd name="T101" fmla="*/ 71 h 1717"/>
                  <a:gd name="T102" fmla="*/ 199 w 424"/>
                  <a:gd name="T103" fmla="*/ 145 h 1717"/>
                  <a:gd name="T104" fmla="*/ 272 w 424"/>
                  <a:gd name="T105" fmla="*/ 204 h 1717"/>
                  <a:gd name="T106" fmla="*/ 331 w 424"/>
                  <a:gd name="T107" fmla="*/ 250 h 1717"/>
                  <a:gd name="T108" fmla="*/ 394 w 424"/>
                  <a:gd name="T109" fmla="*/ 287 h 1717"/>
                  <a:gd name="T110" fmla="*/ 417 w 424"/>
                  <a:gd name="T111" fmla="*/ 309 h 17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4"/>
                  <a:gd name="T169" fmla="*/ 0 h 1717"/>
                  <a:gd name="T170" fmla="*/ 424 w 424"/>
                  <a:gd name="T171" fmla="*/ 1717 h 17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4" h="1717">
                    <a:moveTo>
                      <a:pt x="417" y="309"/>
                    </a:moveTo>
                    <a:lnTo>
                      <a:pt x="424" y="372"/>
                    </a:lnTo>
                    <a:lnTo>
                      <a:pt x="424" y="713"/>
                    </a:lnTo>
                    <a:lnTo>
                      <a:pt x="394" y="1169"/>
                    </a:lnTo>
                    <a:lnTo>
                      <a:pt x="397" y="1460"/>
                    </a:lnTo>
                    <a:lnTo>
                      <a:pt x="412" y="1661"/>
                    </a:lnTo>
                    <a:lnTo>
                      <a:pt x="397" y="1717"/>
                    </a:lnTo>
                    <a:lnTo>
                      <a:pt x="372" y="1705"/>
                    </a:lnTo>
                    <a:lnTo>
                      <a:pt x="229" y="1594"/>
                    </a:lnTo>
                    <a:lnTo>
                      <a:pt x="192" y="1573"/>
                    </a:lnTo>
                    <a:lnTo>
                      <a:pt x="170" y="1541"/>
                    </a:lnTo>
                    <a:lnTo>
                      <a:pt x="133" y="1499"/>
                    </a:lnTo>
                    <a:lnTo>
                      <a:pt x="84" y="1455"/>
                    </a:lnTo>
                    <a:lnTo>
                      <a:pt x="59" y="1396"/>
                    </a:lnTo>
                    <a:lnTo>
                      <a:pt x="0" y="1346"/>
                    </a:lnTo>
                    <a:lnTo>
                      <a:pt x="0" y="1315"/>
                    </a:lnTo>
                    <a:lnTo>
                      <a:pt x="32" y="1276"/>
                    </a:lnTo>
                    <a:lnTo>
                      <a:pt x="44" y="1225"/>
                    </a:lnTo>
                    <a:lnTo>
                      <a:pt x="37" y="1198"/>
                    </a:lnTo>
                    <a:lnTo>
                      <a:pt x="22" y="1154"/>
                    </a:lnTo>
                    <a:lnTo>
                      <a:pt x="17" y="1123"/>
                    </a:lnTo>
                    <a:lnTo>
                      <a:pt x="40" y="1074"/>
                    </a:lnTo>
                    <a:lnTo>
                      <a:pt x="40" y="1041"/>
                    </a:lnTo>
                    <a:lnTo>
                      <a:pt x="15" y="975"/>
                    </a:lnTo>
                    <a:lnTo>
                      <a:pt x="15" y="938"/>
                    </a:lnTo>
                    <a:lnTo>
                      <a:pt x="29" y="909"/>
                    </a:lnTo>
                    <a:lnTo>
                      <a:pt x="54" y="875"/>
                    </a:lnTo>
                    <a:lnTo>
                      <a:pt x="52" y="816"/>
                    </a:lnTo>
                    <a:lnTo>
                      <a:pt x="37" y="769"/>
                    </a:lnTo>
                    <a:lnTo>
                      <a:pt x="52" y="713"/>
                    </a:lnTo>
                    <a:lnTo>
                      <a:pt x="66" y="699"/>
                    </a:lnTo>
                    <a:lnTo>
                      <a:pt x="54" y="647"/>
                    </a:lnTo>
                    <a:lnTo>
                      <a:pt x="22" y="592"/>
                    </a:lnTo>
                    <a:lnTo>
                      <a:pt x="15" y="557"/>
                    </a:lnTo>
                    <a:lnTo>
                      <a:pt x="22" y="523"/>
                    </a:lnTo>
                    <a:lnTo>
                      <a:pt x="62" y="492"/>
                    </a:lnTo>
                    <a:lnTo>
                      <a:pt x="59" y="468"/>
                    </a:lnTo>
                    <a:lnTo>
                      <a:pt x="17" y="390"/>
                    </a:lnTo>
                    <a:lnTo>
                      <a:pt x="3" y="328"/>
                    </a:lnTo>
                    <a:lnTo>
                      <a:pt x="15" y="294"/>
                    </a:lnTo>
                    <a:lnTo>
                      <a:pt x="54" y="263"/>
                    </a:lnTo>
                    <a:lnTo>
                      <a:pt x="44" y="235"/>
                    </a:lnTo>
                    <a:lnTo>
                      <a:pt x="17" y="204"/>
                    </a:lnTo>
                    <a:lnTo>
                      <a:pt x="17" y="170"/>
                    </a:lnTo>
                    <a:lnTo>
                      <a:pt x="62" y="147"/>
                    </a:lnTo>
                    <a:lnTo>
                      <a:pt x="81" y="122"/>
                    </a:lnTo>
                    <a:lnTo>
                      <a:pt x="44" y="71"/>
                    </a:lnTo>
                    <a:lnTo>
                      <a:pt x="44" y="44"/>
                    </a:lnTo>
                    <a:lnTo>
                      <a:pt x="88" y="28"/>
                    </a:lnTo>
                    <a:lnTo>
                      <a:pt x="91" y="0"/>
                    </a:lnTo>
                    <a:lnTo>
                      <a:pt x="140" y="71"/>
                    </a:lnTo>
                    <a:lnTo>
                      <a:pt x="199" y="145"/>
                    </a:lnTo>
                    <a:lnTo>
                      <a:pt x="272" y="204"/>
                    </a:lnTo>
                    <a:lnTo>
                      <a:pt x="331" y="250"/>
                    </a:lnTo>
                    <a:lnTo>
                      <a:pt x="394" y="287"/>
                    </a:lnTo>
                    <a:lnTo>
                      <a:pt x="417" y="30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841" y="1832"/>
                <a:ext cx="61" cy="654"/>
              </a:xfrm>
              <a:custGeom>
                <a:avLst/>
                <a:gdLst>
                  <a:gd name="T0" fmla="*/ 82 w 122"/>
                  <a:gd name="T1" fmla="*/ 44 h 1309"/>
                  <a:gd name="T2" fmla="*/ 122 w 122"/>
                  <a:gd name="T3" fmla="*/ 91 h 1309"/>
                  <a:gd name="T4" fmla="*/ 97 w 122"/>
                  <a:gd name="T5" fmla="*/ 127 h 1309"/>
                  <a:gd name="T6" fmla="*/ 45 w 122"/>
                  <a:gd name="T7" fmla="*/ 153 h 1309"/>
                  <a:gd name="T8" fmla="*/ 66 w 122"/>
                  <a:gd name="T9" fmla="*/ 190 h 1309"/>
                  <a:gd name="T10" fmla="*/ 89 w 122"/>
                  <a:gd name="T11" fmla="*/ 237 h 1309"/>
                  <a:gd name="T12" fmla="*/ 60 w 122"/>
                  <a:gd name="T13" fmla="*/ 267 h 1309"/>
                  <a:gd name="T14" fmla="*/ 36 w 122"/>
                  <a:gd name="T15" fmla="*/ 304 h 1309"/>
                  <a:gd name="T16" fmla="*/ 60 w 122"/>
                  <a:gd name="T17" fmla="*/ 369 h 1309"/>
                  <a:gd name="T18" fmla="*/ 89 w 122"/>
                  <a:gd name="T19" fmla="*/ 428 h 1309"/>
                  <a:gd name="T20" fmla="*/ 82 w 122"/>
                  <a:gd name="T21" fmla="*/ 480 h 1309"/>
                  <a:gd name="T22" fmla="*/ 45 w 122"/>
                  <a:gd name="T23" fmla="*/ 524 h 1309"/>
                  <a:gd name="T24" fmla="*/ 88 w 122"/>
                  <a:gd name="T25" fmla="*/ 617 h 1309"/>
                  <a:gd name="T26" fmla="*/ 104 w 122"/>
                  <a:gd name="T27" fmla="*/ 676 h 1309"/>
                  <a:gd name="T28" fmla="*/ 73 w 122"/>
                  <a:gd name="T29" fmla="*/ 719 h 1309"/>
                  <a:gd name="T30" fmla="*/ 80 w 122"/>
                  <a:gd name="T31" fmla="*/ 786 h 1309"/>
                  <a:gd name="T32" fmla="*/ 101 w 122"/>
                  <a:gd name="T33" fmla="*/ 852 h 1309"/>
                  <a:gd name="T34" fmla="*/ 75 w 122"/>
                  <a:gd name="T35" fmla="*/ 889 h 1309"/>
                  <a:gd name="T36" fmla="*/ 39 w 122"/>
                  <a:gd name="T37" fmla="*/ 933 h 1309"/>
                  <a:gd name="T38" fmla="*/ 75 w 122"/>
                  <a:gd name="T39" fmla="*/ 1013 h 1309"/>
                  <a:gd name="T40" fmla="*/ 89 w 122"/>
                  <a:gd name="T41" fmla="*/ 1068 h 1309"/>
                  <a:gd name="T42" fmla="*/ 58 w 122"/>
                  <a:gd name="T43" fmla="*/ 1080 h 1309"/>
                  <a:gd name="T44" fmla="*/ 66 w 122"/>
                  <a:gd name="T45" fmla="*/ 1168 h 1309"/>
                  <a:gd name="T46" fmla="*/ 82 w 122"/>
                  <a:gd name="T47" fmla="*/ 1214 h 1309"/>
                  <a:gd name="T48" fmla="*/ 58 w 122"/>
                  <a:gd name="T49" fmla="*/ 1266 h 1309"/>
                  <a:gd name="T50" fmla="*/ 2 w 122"/>
                  <a:gd name="T51" fmla="*/ 1294 h 1309"/>
                  <a:gd name="T52" fmla="*/ 44 w 122"/>
                  <a:gd name="T53" fmla="*/ 1205 h 1309"/>
                  <a:gd name="T54" fmla="*/ 24 w 122"/>
                  <a:gd name="T55" fmla="*/ 1131 h 1309"/>
                  <a:gd name="T56" fmla="*/ 29 w 122"/>
                  <a:gd name="T57" fmla="*/ 1068 h 1309"/>
                  <a:gd name="T58" fmla="*/ 45 w 122"/>
                  <a:gd name="T59" fmla="*/ 1037 h 1309"/>
                  <a:gd name="T60" fmla="*/ 10 w 122"/>
                  <a:gd name="T61" fmla="*/ 957 h 1309"/>
                  <a:gd name="T62" fmla="*/ 10 w 122"/>
                  <a:gd name="T63" fmla="*/ 877 h 1309"/>
                  <a:gd name="T64" fmla="*/ 54 w 122"/>
                  <a:gd name="T65" fmla="*/ 840 h 1309"/>
                  <a:gd name="T66" fmla="*/ 44 w 122"/>
                  <a:gd name="T67" fmla="*/ 781 h 1309"/>
                  <a:gd name="T68" fmla="*/ 32 w 122"/>
                  <a:gd name="T69" fmla="*/ 713 h 1309"/>
                  <a:gd name="T70" fmla="*/ 66 w 122"/>
                  <a:gd name="T71" fmla="*/ 669 h 1309"/>
                  <a:gd name="T72" fmla="*/ 51 w 122"/>
                  <a:gd name="T73" fmla="*/ 620 h 1309"/>
                  <a:gd name="T74" fmla="*/ 10 w 122"/>
                  <a:gd name="T75" fmla="*/ 543 h 1309"/>
                  <a:gd name="T76" fmla="*/ 17 w 122"/>
                  <a:gd name="T77" fmla="*/ 492 h 1309"/>
                  <a:gd name="T78" fmla="*/ 54 w 122"/>
                  <a:gd name="T79" fmla="*/ 450 h 1309"/>
                  <a:gd name="T80" fmla="*/ 14 w 122"/>
                  <a:gd name="T81" fmla="*/ 353 h 1309"/>
                  <a:gd name="T82" fmla="*/ 0 w 122"/>
                  <a:gd name="T83" fmla="*/ 296 h 1309"/>
                  <a:gd name="T84" fmla="*/ 32 w 122"/>
                  <a:gd name="T85" fmla="*/ 252 h 1309"/>
                  <a:gd name="T86" fmla="*/ 45 w 122"/>
                  <a:gd name="T87" fmla="*/ 223 h 1309"/>
                  <a:gd name="T88" fmla="*/ 10 w 122"/>
                  <a:gd name="T89" fmla="*/ 177 h 1309"/>
                  <a:gd name="T90" fmla="*/ 24 w 122"/>
                  <a:gd name="T91" fmla="*/ 132 h 1309"/>
                  <a:gd name="T92" fmla="*/ 66 w 122"/>
                  <a:gd name="T93" fmla="*/ 103 h 1309"/>
                  <a:gd name="T94" fmla="*/ 67 w 122"/>
                  <a:gd name="T95" fmla="*/ 69 h 1309"/>
                  <a:gd name="T96" fmla="*/ 45 w 122"/>
                  <a:gd name="T97" fmla="*/ 24 h 130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2"/>
                  <a:gd name="T148" fmla="*/ 0 h 1309"/>
                  <a:gd name="T149" fmla="*/ 122 w 122"/>
                  <a:gd name="T150" fmla="*/ 1309 h 130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2" h="1309">
                    <a:moveTo>
                      <a:pt x="60" y="0"/>
                    </a:moveTo>
                    <a:lnTo>
                      <a:pt x="82" y="44"/>
                    </a:lnTo>
                    <a:lnTo>
                      <a:pt x="101" y="73"/>
                    </a:lnTo>
                    <a:lnTo>
                      <a:pt x="122" y="91"/>
                    </a:lnTo>
                    <a:lnTo>
                      <a:pt x="116" y="112"/>
                    </a:lnTo>
                    <a:lnTo>
                      <a:pt x="97" y="127"/>
                    </a:lnTo>
                    <a:lnTo>
                      <a:pt x="67" y="134"/>
                    </a:lnTo>
                    <a:lnTo>
                      <a:pt x="45" y="153"/>
                    </a:lnTo>
                    <a:lnTo>
                      <a:pt x="51" y="177"/>
                    </a:lnTo>
                    <a:lnTo>
                      <a:pt x="66" y="190"/>
                    </a:lnTo>
                    <a:lnTo>
                      <a:pt x="89" y="220"/>
                    </a:lnTo>
                    <a:lnTo>
                      <a:pt x="89" y="237"/>
                    </a:lnTo>
                    <a:lnTo>
                      <a:pt x="82" y="252"/>
                    </a:lnTo>
                    <a:lnTo>
                      <a:pt x="60" y="267"/>
                    </a:lnTo>
                    <a:lnTo>
                      <a:pt x="39" y="282"/>
                    </a:lnTo>
                    <a:lnTo>
                      <a:pt x="36" y="304"/>
                    </a:lnTo>
                    <a:lnTo>
                      <a:pt x="44" y="326"/>
                    </a:lnTo>
                    <a:lnTo>
                      <a:pt x="60" y="369"/>
                    </a:lnTo>
                    <a:lnTo>
                      <a:pt x="75" y="404"/>
                    </a:lnTo>
                    <a:lnTo>
                      <a:pt x="89" y="428"/>
                    </a:lnTo>
                    <a:lnTo>
                      <a:pt x="89" y="456"/>
                    </a:lnTo>
                    <a:lnTo>
                      <a:pt x="82" y="480"/>
                    </a:lnTo>
                    <a:lnTo>
                      <a:pt x="60" y="502"/>
                    </a:lnTo>
                    <a:lnTo>
                      <a:pt x="45" y="524"/>
                    </a:lnTo>
                    <a:lnTo>
                      <a:pt x="51" y="561"/>
                    </a:lnTo>
                    <a:lnTo>
                      <a:pt x="88" y="617"/>
                    </a:lnTo>
                    <a:lnTo>
                      <a:pt x="101" y="647"/>
                    </a:lnTo>
                    <a:lnTo>
                      <a:pt x="104" y="676"/>
                    </a:lnTo>
                    <a:lnTo>
                      <a:pt x="89" y="698"/>
                    </a:lnTo>
                    <a:lnTo>
                      <a:pt x="73" y="719"/>
                    </a:lnTo>
                    <a:lnTo>
                      <a:pt x="67" y="749"/>
                    </a:lnTo>
                    <a:lnTo>
                      <a:pt x="80" y="786"/>
                    </a:lnTo>
                    <a:lnTo>
                      <a:pt x="95" y="825"/>
                    </a:lnTo>
                    <a:lnTo>
                      <a:pt x="101" y="852"/>
                    </a:lnTo>
                    <a:lnTo>
                      <a:pt x="95" y="870"/>
                    </a:lnTo>
                    <a:lnTo>
                      <a:pt x="75" y="889"/>
                    </a:lnTo>
                    <a:lnTo>
                      <a:pt x="51" y="911"/>
                    </a:lnTo>
                    <a:lnTo>
                      <a:pt x="39" y="933"/>
                    </a:lnTo>
                    <a:lnTo>
                      <a:pt x="51" y="972"/>
                    </a:lnTo>
                    <a:lnTo>
                      <a:pt x="75" y="1013"/>
                    </a:lnTo>
                    <a:lnTo>
                      <a:pt x="88" y="1043"/>
                    </a:lnTo>
                    <a:lnTo>
                      <a:pt x="89" y="1068"/>
                    </a:lnTo>
                    <a:lnTo>
                      <a:pt x="82" y="1080"/>
                    </a:lnTo>
                    <a:lnTo>
                      <a:pt x="58" y="1080"/>
                    </a:lnTo>
                    <a:lnTo>
                      <a:pt x="51" y="1134"/>
                    </a:lnTo>
                    <a:lnTo>
                      <a:pt x="66" y="1168"/>
                    </a:lnTo>
                    <a:lnTo>
                      <a:pt x="80" y="1192"/>
                    </a:lnTo>
                    <a:lnTo>
                      <a:pt x="82" y="1214"/>
                    </a:lnTo>
                    <a:lnTo>
                      <a:pt x="82" y="1235"/>
                    </a:lnTo>
                    <a:lnTo>
                      <a:pt x="58" y="1266"/>
                    </a:lnTo>
                    <a:lnTo>
                      <a:pt x="24" y="1309"/>
                    </a:lnTo>
                    <a:lnTo>
                      <a:pt x="2" y="1294"/>
                    </a:lnTo>
                    <a:lnTo>
                      <a:pt x="10" y="1259"/>
                    </a:lnTo>
                    <a:lnTo>
                      <a:pt x="44" y="1205"/>
                    </a:lnTo>
                    <a:lnTo>
                      <a:pt x="39" y="1171"/>
                    </a:lnTo>
                    <a:lnTo>
                      <a:pt x="24" y="1131"/>
                    </a:lnTo>
                    <a:lnTo>
                      <a:pt x="14" y="1097"/>
                    </a:lnTo>
                    <a:lnTo>
                      <a:pt x="29" y="1068"/>
                    </a:lnTo>
                    <a:lnTo>
                      <a:pt x="44" y="1058"/>
                    </a:lnTo>
                    <a:lnTo>
                      <a:pt x="45" y="1037"/>
                    </a:lnTo>
                    <a:lnTo>
                      <a:pt x="29" y="994"/>
                    </a:lnTo>
                    <a:lnTo>
                      <a:pt x="10" y="957"/>
                    </a:lnTo>
                    <a:lnTo>
                      <a:pt x="0" y="920"/>
                    </a:lnTo>
                    <a:lnTo>
                      <a:pt x="10" y="877"/>
                    </a:lnTo>
                    <a:lnTo>
                      <a:pt x="44" y="860"/>
                    </a:lnTo>
                    <a:lnTo>
                      <a:pt x="54" y="840"/>
                    </a:lnTo>
                    <a:lnTo>
                      <a:pt x="51" y="811"/>
                    </a:lnTo>
                    <a:lnTo>
                      <a:pt x="44" y="781"/>
                    </a:lnTo>
                    <a:lnTo>
                      <a:pt x="32" y="743"/>
                    </a:lnTo>
                    <a:lnTo>
                      <a:pt x="32" y="713"/>
                    </a:lnTo>
                    <a:lnTo>
                      <a:pt x="45" y="693"/>
                    </a:lnTo>
                    <a:lnTo>
                      <a:pt x="66" y="669"/>
                    </a:lnTo>
                    <a:lnTo>
                      <a:pt x="66" y="654"/>
                    </a:lnTo>
                    <a:lnTo>
                      <a:pt x="51" y="620"/>
                    </a:lnTo>
                    <a:lnTo>
                      <a:pt x="22" y="576"/>
                    </a:lnTo>
                    <a:lnTo>
                      <a:pt x="10" y="543"/>
                    </a:lnTo>
                    <a:lnTo>
                      <a:pt x="10" y="517"/>
                    </a:lnTo>
                    <a:lnTo>
                      <a:pt x="17" y="492"/>
                    </a:lnTo>
                    <a:lnTo>
                      <a:pt x="36" y="472"/>
                    </a:lnTo>
                    <a:lnTo>
                      <a:pt x="54" y="450"/>
                    </a:lnTo>
                    <a:lnTo>
                      <a:pt x="54" y="434"/>
                    </a:lnTo>
                    <a:lnTo>
                      <a:pt x="14" y="353"/>
                    </a:lnTo>
                    <a:lnTo>
                      <a:pt x="7" y="323"/>
                    </a:lnTo>
                    <a:lnTo>
                      <a:pt x="0" y="296"/>
                    </a:lnTo>
                    <a:lnTo>
                      <a:pt x="14" y="271"/>
                    </a:lnTo>
                    <a:lnTo>
                      <a:pt x="32" y="252"/>
                    </a:lnTo>
                    <a:lnTo>
                      <a:pt x="45" y="237"/>
                    </a:lnTo>
                    <a:lnTo>
                      <a:pt x="45" y="223"/>
                    </a:lnTo>
                    <a:lnTo>
                      <a:pt x="32" y="200"/>
                    </a:lnTo>
                    <a:lnTo>
                      <a:pt x="10" y="177"/>
                    </a:lnTo>
                    <a:lnTo>
                      <a:pt x="10" y="153"/>
                    </a:lnTo>
                    <a:lnTo>
                      <a:pt x="24" y="132"/>
                    </a:lnTo>
                    <a:lnTo>
                      <a:pt x="45" y="112"/>
                    </a:lnTo>
                    <a:lnTo>
                      <a:pt x="66" y="103"/>
                    </a:lnTo>
                    <a:lnTo>
                      <a:pt x="75" y="88"/>
                    </a:lnTo>
                    <a:lnTo>
                      <a:pt x="67" y="69"/>
                    </a:lnTo>
                    <a:lnTo>
                      <a:pt x="54" y="47"/>
                    </a:lnTo>
                    <a:lnTo>
                      <a:pt x="45" y="24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1006" y="1991"/>
                <a:ext cx="58" cy="529"/>
              </a:xfrm>
              <a:custGeom>
                <a:avLst/>
                <a:gdLst>
                  <a:gd name="T0" fmla="*/ 104 w 116"/>
                  <a:gd name="T1" fmla="*/ 29 h 1058"/>
                  <a:gd name="T2" fmla="*/ 109 w 116"/>
                  <a:gd name="T3" fmla="*/ 102 h 1058"/>
                  <a:gd name="T4" fmla="*/ 60 w 116"/>
                  <a:gd name="T5" fmla="*/ 132 h 1058"/>
                  <a:gd name="T6" fmla="*/ 75 w 116"/>
                  <a:gd name="T7" fmla="*/ 213 h 1058"/>
                  <a:gd name="T8" fmla="*/ 97 w 116"/>
                  <a:gd name="T9" fmla="*/ 291 h 1058"/>
                  <a:gd name="T10" fmla="*/ 67 w 116"/>
                  <a:gd name="T11" fmla="*/ 331 h 1058"/>
                  <a:gd name="T12" fmla="*/ 75 w 116"/>
                  <a:gd name="T13" fmla="*/ 396 h 1058"/>
                  <a:gd name="T14" fmla="*/ 97 w 116"/>
                  <a:gd name="T15" fmla="*/ 467 h 1058"/>
                  <a:gd name="T16" fmla="*/ 82 w 116"/>
                  <a:gd name="T17" fmla="*/ 519 h 1058"/>
                  <a:gd name="T18" fmla="*/ 57 w 116"/>
                  <a:gd name="T19" fmla="*/ 566 h 1058"/>
                  <a:gd name="T20" fmla="*/ 90 w 116"/>
                  <a:gd name="T21" fmla="*/ 659 h 1058"/>
                  <a:gd name="T22" fmla="*/ 97 w 116"/>
                  <a:gd name="T23" fmla="*/ 720 h 1058"/>
                  <a:gd name="T24" fmla="*/ 42 w 116"/>
                  <a:gd name="T25" fmla="*/ 764 h 1058"/>
                  <a:gd name="T26" fmla="*/ 57 w 116"/>
                  <a:gd name="T27" fmla="*/ 857 h 1058"/>
                  <a:gd name="T28" fmla="*/ 72 w 116"/>
                  <a:gd name="T29" fmla="*/ 938 h 1058"/>
                  <a:gd name="T30" fmla="*/ 42 w 116"/>
                  <a:gd name="T31" fmla="*/ 984 h 1058"/>
                  <a:gd name="T32" fmla="*/ 27 w 116"/>
                  <a:gd name="T33" fmla="*/ 1048 h 1058"/>
                  <a:gd name="T34" fmla="*/ 12 w 116"/>
                  <a:gd name="T35" fmla="*/ 1021 h 1058"/>
                  <a:gd name="T36" fmla="*/ 42 w 116"/>
                  <a:gd name="T37" fmla="*/ 947 h 1058"/>
                  <a:gd name="T38" fmla="*/ 27 w 116"/>
                  <a:gd name="T39" fmla="*/ 838 h 1058"/>
                  <a:gd name="T40" fmla="*/ 20 w 116"/>
                  <a:gd name="T41" fmla="*/ 757 h 1058"/>
                  <a:gd name="T42" fmla="*/ 60 w 116"/>
                  <a:gd name="T43" fmla="*/ 703 h 1058"/>
                  <a:gd name="T44" fmla="*/ 27 w 116"/>
                  <a:gd name="T45" fmla="*/ 625 h 1058"/>
                  <a:gd name="T46" fmla="*/ 20 w 116"/>
                  <a:gd name="T47" fmla="*/ 551 h 1058"/>
                  <a:gd name="T48" fmla="*/ 50 w 116"/>
                  <a:gd name="T49" fmla="*/ 492 h 1058"/>
                  <a:gd name="T50" fmla="*/ 64 w 116"/>
                  <a:gd name="T51" fmla="*/ 448 h 1058"/>
                  <a:gd name="T52" fmla="*/ 35 w 116"/>
                  <a:gd name="T53" fmla="*/ 374 h 1058"/>
                  <a:gd name="T54" fmla="*/ 42 w 116"/>
                  <a:gd name="T55" fmla="*/ 313 h 1058"/>
                  <a:gd name="T56" fmla="*/ 60 w 116"/>
                  <a:gd name="T57" fmla="*/ 269 h 1058"/>
                  <a:gd name="T58" fmla="*/ 38 w 116"/>
                  <a:gd name="T59" fmla="*/ 204 h 1058"/>
                  <a:gd name="T60" fmla="*/ 30 w 116"/>
                  <a:gd name="T61" fmla="*/ 130 h 1058"/>
                  <a:gd name="T62" fmla="*/ 64 w 116"/>
                  <a:gd name="T63" fmla="*/ 80 h 1058"/>
                  <a:gd name="T64" fmla="*/ 67 w 116"/>
                  <a:gd name="T65" fmla="*/ 34 h 1058"/>
                  <a:gd name="T66" fmla="*/ 90 w 116"/>
                  <a:gd name="T67" fmla="*/ 0 h 10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6"/>
                  <a:gd name="T103" fmla="*/ 0 h 1058"/>
                  <a:gd name="T104" fmla="*/ 116 w 116"/>
                  <a:gd name="T105" fmla="*/ 1058 h 105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6" h="1058">
                    <a:moveTo>
                      <a:pt x="90" y="0"/>
                    </a:moveTo>
                    <a:lnTo>
                      <a:pt x="104" y="29"/>
                    </a:lnTo>
                    <a:lnTo>
                      <a:pt x="116" y="80"/>
                    </a:lnTo>
                    <a:lnTo>
                      <a:pt x="109" y="102"/>
                    </a:lnTo>
                    <a:lnTo>
                      <a:pt x="79" y="117"/>
                    </a:lnTo>
                    <a:lnTo>
                      <a:pt x="60" y="132"/>
                    </a:lnTo>
                    <a:lnTo>
                      <a:pt x="60" y="173"/>
                    </a:lnTo>
                    <a:lnTo>
                      <a:pt x="75" y="213"/>
                    </a:lnTo>
                    <a:lnTo>
                      <a:pt x="94" y="240"/>
                    </a:lnTo>
                    <a:lnTo>
                      <a:pt x="97" y="291"/>
                    </a:lnTo>
                    <a:lnTo>
                      <a:pt x="87" y="309"/>
                    </a:lnTo>
                    <a:lnTo>
                      <a:pt x="67" y="331"/>
                    </a:lnTo>
                    <a:lnTo>
                      <a:pt x="64" y="365"/>
                    </a:lnTo>
                    <a:lnTo>
                      <a:pt x="75" y="396"/>
                    </a:lnTo>
                    <a:lnTo>
                      <a:pt x="90" y="424"/>
                    </a:lnTo>
                    <a:lnTo>
                      <a:pt x="97" y="467"/>
                    </a:lnTo>
                    <a:lnTo>
                      <a:pt x="97" y="492"/>
                    </a:lnTo>
                    <a:lnTo>
                      <a:pt x="82" y="519"/>
                    </a:lnTo>
                    <a:lnTo>
                      <a:pt x="57" y="544"/>
                    </a:lnTo>
                    <a:lnTo>
                      <a:pt x="57" y="566"/>
                    </a:lnTo>
                    <a:lnTo>
                      <a:pt x="64" y="631"/>
                    </a:lnTo>
                    <a:lnTo>
                      <a:pt x="90" y="659"/>
                    </a:lnTo>
                    <a:lnTo>
                      <a:pt x="104" y="687"/>
                    </a:lnTo>
                    <a:lnTo>
                      <a:pt x="97" y="720"/>
                    </a:lnTo>
                    <a:lnTo>
                      <a:pt x="60" y="742"/>
                    </a:lnTo>
                    <a:lnTo>
                      <a:pt x="42" y="764"/>
                    </a:lnTo>
                    <a:lnTo>
                      <a:pt x="38" y="805"/>
                    </a:lnTo>
                    <a:lnTo>
                      <a:pt x="57" y="857"/>
                    </a:lnTo>
                    <a:lnTo>
                      <a:pt x="72" y="909"/>
                    </a:lnTo>
                    <a:lnTo>
                      <a:pt x="72" y="938"/>
                    </a:lnTo>
                    <a:lnTo>
                      <a:pt x="64" y="977"/>
                    </a:lnTo>
                    <a:lnTo>
                      <a:pt x="42" y="984"/>
                    </a:lnTo>
                    <a:lnTo>
                      <a:pt x="27" y="1014"/>
                    </a:lnTo>
                    <a:lnTo>
                      <a:pt x="27" y="1048"/>
                    </a:lnTo>
                    <a:lnTo>
                      <a:pt x="0" y="1058"/>
                    </a:lnTo>
                    <a:lnTo>
                      <a:pt x="12" y="1021"/>
                    </a:lnTo>
                    <a:lnTo>
                      <a:pt x="35" y="977"/>
                    </a:lnTo>
                    <a:lnTo>
                      <a:pt x="42" y="947"/>
                    </a:lnTo>
                    <a:lnTo>
                      <a:pt x="42" y="888"/>
                    </a:lnTo>
                    <a:lnTo>
                      <a:pt x="27" y="838"/>
                    </a:lnTo>
                    <a:lnTo>
                      <a:pt x="23" y="798"/>
                    </a:lnTo>
                    <a:lnTo>
                      <a:pt x="20" y="757"/>
                    </a:lnTo>
                    <a:lnTo>
                      <a:pt x="45" y="724"/>
                    </a:lnTo>
                    <a:lnTo>
                      <a:pt x="60" y="703"/>
                    </a:lnTo>
                    <a:lnTo>
                      <a:pt x="50" y="659"/>
                    </a:lnTo>
                    <a:lnTo>
                      <a:pt x="27" y="625"/>
                    </a:lnTo>
                    <a:lnTo>
                      <a:pt x="23" y="595"/>
                    </a:lnTo>
                    <a:lnTo>
                      <a:pt x="20" y="551"/>
                    </a:lnTo>
                    <a:lnTo>
                      <a:pt x="30" y="522"/>
                    </a:lnTo>
                    <a:lnTo>
                      <a:pt x="50" y="492"/>
                    </a:lnTo>
                    <a:lnTo>
                      <a:pt x="64" y="470"/>
                    </a:lnTo>
                    <a:lnTo>
                      <a:pt x="64" y="448"/>
                    </a:lnTo>
                    <a:lnTo>
                      <a:pt x="50" y="424"/>
                    </a:lnTo>
                    <a:lnTo>
                      <a:pt x="35" y="374"/>
                    </a:lnTo>
                    <a:lnTo>
                      <a:pt x="35" y="343"/>
                    </a:lnTo>
                    <a:lnTo>
                      <a:pt x="42" y="313"/>
                    </a:lnTo>
                    <a:lnTo>
                      <a:pt x="57" y="291"/>
                    </a:lnTo>
                    <a:lnTo>
                      <a:pt x="60" y="269"/>
                    </a:lnTo>
                    <a:lnTo>
                      <a:pt x="57" y="242"/>
                    </a:lnTo>
                    <a:lnTo>
                      <a:pt x="38" y="204"/>
                    </a:lnTo>
                    <a:lnTo>
                      <a:pt x="27" y="176"/>
                    </a:lnTo>
                    <a:lnTo>
                      <a:pt x="30" y="130"/>
                    </a:lnTo>
                    <a:lnTo>
                      <a:pt x="45" y="111"/>
                    </a:lnTo>
                    <a:lnTo>
                      <a:pt x="64" y="80"/>
                    </a:lnTo>
                    <a:lnTo>
                      <a:pt x="75" y="56"/>
                    </a:lnTo>
                    <a:lnTo>
                      <a:pt x="67" y="34"/>
                    </a:lnTo>
                    <a:lnTo>
                      <a:pt x="72" y="1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914" y="1927"/>
                <a:ext cx="133" cy="114"/>
              </a:xfrm>
              <a:custGeom>
                <a:avLst/>
                <a:gdLst>
                  <a:gd name="T0" fmla="*/ 265 w 265"/>
                  <a:gd name="T1" fmla="*/ 185 h 229"/>
                  <a:gd name="T2" fmla="*/ 184 w 265"/>
                  <a:gd name="T3" fmla="*/ 119 h 229"/>
                  <a:gd name="T4" fmla="*/ 117 w 265"/>
                  <a:gd name="T5" fmla="*/ 59 h 229"/>
                  <a:gd name="T6" fmla="*/ 56 w 265"/>
                  <a:gd name="T7" fmla="*/ 0 h 229"/>
                  <a:gd name="T8" fmla="*/ 0 w 265"/>
                  <a:gd name="T9" fmla="*/ 0 h 229"/>
                  <a:gd name="T10" fmla="*/ 132 w 265"/>
                  <a:gd name="T11" fmla="*/ 96 h 229"/>
                  <a:gd name="T12" fmla="*/ 196 w 265"/>
                  <a:gd name="T13" fmla="*/ 156 h 229"/>
                  <a:gd name="T14" fmla="*/ 250 w 265"/>
                  <a:gd name="T15" fmla="*/ 229 h 229"/>
                  <a:gd name="T16" fmla="*/ 265 w 265"/>
                  <a:gd name="T17" fmla="*/ 185 h 2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5"/>
                  <a:gd name="T28" fmla="*/ 0 h 229"/>
                  <a:gd name="T29" fmla="*/ 265 w 265"/>
                  <a:gd name="T30" fmla="*/ 229 h 2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5" h="229">
                    <a:moveTo>
                      <a:pt x="265" y="185"/>
                    </a:moveTo>
                    <a:lnTo>
                      <a:pt x="184" y="119"/>
                    </a:lnTo>
                    <a:lnTo>
                      <a:pt x="117" y="59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132" y="96"/>
                    </a:lnTo>
                    <a:lnTo>
                      <a:pt x="196" y="156"/>
                    </a:lnTo>
                    <a:lnTo>
                      <a:pt x="250" y="229"/>
                    </a:lnTo>
                    <a:lnTo>
                      <a:pt x="265" y="1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913" y="1993"/>
                <a:ext cx="114" cy="93"/>
              </a:xfrm>
              <a:custGeom>
                <a:avLst/>
                <a:gdLst>
                  <a:gd name="T0" fmla="*/ 228 w 228"/>
                  <a:gd name="T1" fmla="*/ 117 h 186"/>
                  <a:gd name="T2" fmla="*/ 169 w 228"/>
                  <a:gd name="T3" fmla="*/ 96 h 186"/>
                  <a:gd name="T4" fmla="*/ 126 w 228"/>
                  <a:gd name="T5" fmla="*/ 59 h 186"/>
                  <a:gd name="T6" fmla="*/ 45 w 228"/>
                  <a:gd name="T7" fmla="*/ 0 h 186"/>
                  <a:gd name="T8" fmla="*/ 0 w 228"/>
                  <a:gd name="T9" fmla="*/ 0 h 186"/>
                  <a:gd name="T10" fmla="*/ 104 w 228"/>
                  <a:gd name="T11" fmla="*/ 59 h 186"/>
                  <a:gd name="T12" fmla="*/ 143 w 228"/>
                  <a:gd name="T13" fmla="*/ 98 h 186"/>
                  <a:gd name="T14" fmla="*/ 228 w 228"/>
                  <a:gd name="T15" fmla="*/ 186 h 186"/>
                  <a:gd name="T16" fmla="*/ 224 w 228"/>
                  <a:gd name="T17" fmla="*/ 133 h 186"/>
                  <a:gd name="T18" fmla="*/ 228 w 228"/>
                  <a:gd name="T19" fmla="*/ 117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8"/>
                  <a:gd name="T31" fmla="*/ 0 h 186"/>
                  <a:gd name="T32" fmla="*/ 228 w 228"/>
                  <a:gd name="T33" fmla="*/ 186 h 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8" h="186">
                    <a:moveTo>
                      <a:pt x="228" y="117"/>
                    </a:moveTo>
                    <a:lnTo>
                      <a:pt x="169" y="96"/>
                    </a:lnTo>
                    <a:lnTo>
                      <a:pt x="126" y="59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104" y="59"/>
                    </a:lnTo>
                    <a:lnTo>
                      <a:pt x="143" y="98"/>
                    </a:lnTo>
                    <a:lnTo>
                      <a:pt x="228" y="186"/>
                    </a:lnTo>
                    <a:lnTo>
                      <a:pt x="224" y="133"/>
                    </a:lnTo>
                    <a:lnTo>
                      <a:pt x="228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896" y="2048"/>
                <a:ext cx="135" cy="144"/>
              </a:xfrm>
              <a:custGeom>
                <a:avLst/>
                <a:gdLst>
                  <a:gd name="T0" fmla="*/ 264 w 269"/>
                  <a:gd name="T1" fmla="*/ 216 h 289"/>
                  <a:gd name="T2" fmla="*/ 190 w 269"/>
                  <a:gd name="T3" fmla="*/ 151 h 289"/>
                  <a:gd name="T4" fmla="*/ 161 w 269"/>
                  <a:gd name="T5" fmla="*/ 106 h 289"/>
                  <a:gd name="T6" fmla="*/ 102 w 269"/>
                  <a:gd name="T7" fmla="*/ 62 h 289"/>
                  <a:gd name="T8" fmla="*/ 50 w 269"/>
                  <a:gd name="T9" fmla="*/ 24 h 289"/>
                  <a:gd name="T10" fmla="*/ 13 w 269"/>
                  <a:gd name="T11" fmla="*/ 0 h 289"/>
                  <a:gd name="T12" fmla="*/ 0 w 269"/>
                  <a:gd name="T13" fmla="*/ 0 h 289"/>
                  <a:gd name="T14" fmla="*/ 0 w 269"/>
                  <a:gd name="T15" fmla="*/ 24 h 289"/>
                  <a:gd name="T16" fmla="*/ 43 w 269"/>
                  <a:gd name="T17" fmla="*/ 52 h 289"/>
                  <a:gd name="T18" fmla="*/ 124 w 269"/>
                  <a:gd name="T19" fmla="*/ 104 h 289"/>
                  <a:gd name="T20" fmla="*/ 183 w 269"/>
                  <a:gd name="T21" fmla="*/ 163 h 289"/>
                  <a:gd name="T22" fmla="*/ 224 w 269"/>
                  <a:gd name="T23" fmla="*/ 229 h 289"/>
                  <a:gd name="T24" fmla="*/ 269 w 269"/>
                  <a:gd name="T25" fmla="*/ 289 h 289"/>
                  <a:gd name="T26" fmla="*/ 264 w 269"/>
                  <a:gd name="T27" fmla="*/ 216 h 2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9"/>
                  <a:gd name="T43" fmla="*/ 0 h 289"/>
                  <a:gd name="T44" fmla="*/ 269 w 269"/>
                  <a:gd name="T45" fmla="*/ 289 h 2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9" h="289">
                    <a:moveTo>
                      <a:pt x="264" y="216"/>
                    </a:moveTo>
                    <a:lnTo>
                      <a:pt x="190" y="151"/>
                    </a:lnTo>
                    <a:lnTo>
                      <a:pt x="161" y="106"/>
                    </a:lnTo>
                    <a:lnTo>
                      <a:pt x="102" y="62"/>
                    </a:lnTo>
                    <a:lnTo>
                      <a:pt x="50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43" y="52"/>
                    </a:lnTo>
                    <a:lnTo>
                      <a:pt x="124" y="104"/>
                    </a:lnTo>
                    <a:lnTo>
                      <a:pt x="183" y="163"/>
                    </a:lnTo>
                    <a:lnTo>
                      <a:pt x="224" y="229"/>
                    </a:lnTo>
                    <a:lnTo>
                      <a:pt x="269" y="289"/>
                    </a:lnTo>
                    <a:lnTo>
                      <a:pt x="264" y="2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910" y="2167"/>
                <a:ext cx="104" cy="85"/>
              </a:xfrm>
              <a:custGeom>
                <a:avLst/>
                <a:gdLst>
                  <a:gd name="T0" fmla="*/ 208 w 208"/>
                  <a:gd name="T1" fmla="*/ 140 h 170"/>
                  <a:gd name="T2" fmla="*/ 149 w 208"/>
                  <a:gd name="T3" fmla="*/ 77 h 170"/>
                  <a:gd name="T4" fmla="*/ 88 w 208"/>
                  <a:gd name="T5" fmla="*/ 37 h 170"/>
                  <a:gd name="T6" fmla="*/ 37 w 208"/>
                  <a:gd name="T7" fmla="*/ 10 h 170"/>
                  <a:gd name="T8" fmla="*/ 0 w 208"/>
                  <a:gd name="T9" fmla="*/ 0 h 170"/>
                  <a:gd name="T10" fmla="*/ 22 w 208"/>
                  <a:gd name="T11" fmla="*/ 37 h 170"/>
                  <a:gd name="T12" fmla="*/ 88 w 208"/>
                  <a:gd name="T13" fmla="*/ 74 h 170"/>
                  <a:gd name="T14" fmla="*/ 140 w 208"/>
                  <a:gd name="T15" fmla="*/ 127 h 170"/>
                  <a:gd name="T16" fmla="*/ 164 w 208"/>
                  <a:gd name="T17" fmla="*/ 163 h 170"/>
                  <a:gd name="T18" fmla="*/ 186 w 208"/>
                  <a:gd name="T19" fmla="*/ 170 h 170"/>
                  <a:gd name="T20" fmla="*/ 205 w 208"/>
                  <a:gd name="T21" fmla="*/ 157 h 170"/>
                  <a:gd name="T22" fmla="*/ 208 w 208"/>
                  <a:gd name="T23" fmla="*/ 140 h 1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8"/>
                  <a:gd name="T37" fmla="*/ 0 h 170"/>
                  <a:gd name="T38" fmla="*/ 208 w 208"/>
                  <a:gd name="T39" fmla="*/ 170 h 1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8" h="170">
                    <a:moveTo>
                      <a:pt x="208" y="140"/>
                    </a:moveTo>
                    <a:lnTo>
                      <a:pt x="149" y="77"/>
                    </a:lnTo>
                    <a:lnTo>
                      <a:pt x="88" y="37"/>
                    </a:lnTo>
                    <a:lnTo>
                      <a:pt x="37" y="10"/>
                    </a:lnTo>
                    <a:lnTo>
                      <a:pt x="0" y="0"/>
                    </a:lnTo>
                    <a:lnTo>
                      <a:pt x="22" y="37"/>
                    </a:lnTo>
                    <a:lnTo>
                      <a:pt x="88" y="74"/>
                    </a:lnTo>
                    <a:lnTo>
                      <a:pt x="140" y="127"/>
                    </a:lnTo>
                    <a:lnTo>
                      <a:pt x="164" y="163"/>
                    </a:lnTo>
                    <a:lnTo>
                      <a:pt x="186" y="170"/>
                    </a:lnTo>
                    <a:lnTo>
                      <a:pt x="205" y="157"/>
                    </a:lnTo>
                    <a:lnTo>
                      <a:pt x="208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897" y="2227"/>
                <a:ext cx="115" cy="105"/>
              </a:xfrm>
              <a:custGeom>
                <a:avLst/>
                <a:gdLst>
                  <a:gd name="T0" fmla="*/ 230 w 230"/>
                  <a:gd name="T1" fmla="*/ 196 h 211"/>
                  <a:gd name="T2" fmla="*/ 171 w 230"/>
                  <a:gd name="T3" fmla="*/ 133 h 211"/>
                  <a:gd name="T4" fmla="*/ 97 w 230"/>
                  <a:gd name="T5" fmla="*/ 56 h 211"/>
                  <a:gd name="T6" fmla="*/ 54 w 230"/>
                  <a:gd name="T7" fmla="*/ 19 h 211"/>
                  <a:gd name="T8" fmla="*/ 20 w 230"/>
                  <a:gd name="T9" fmla="*/ 0 h 211"/>
                  <a:gd name="T10" fmla="*/ 0 w 230"/>
                  <a:gd name="T11" fmla="*/ 12 h 211"/>
                  <a:gd name="T12" fmla="*/ 40 w 230"/>
                  <a:gd name="T13" fmla="*/ 44 h 211"/>
                  <a:gd name="T14" fmla="*/ 106 w 230"/>
                  <a:gd name="T15" fmla="*/ 111 h 211"/>
                  <a:gd name="T16" fmla="*/ 167 w 230"/>
                  <a:gd name="T17" fmla="*/ 176 h 211"/>
                  <a:gd name="T18" fmla="*/ 208 w 230"/>
                  <a:gd name="T19" fmla="*/ 211 h 211"/>
                  <a:gd name="T20" fmla="*/ 218 w 230"/>
                  <a:gd name="T21" fmla="*/ 211 h 211"/>
                  <a:gd name="T22" fmla="*/ 230 w 230"/>
                  <a:gd name="T23" fmla="*/ 196 h 2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0"/>
                  <a:gd name="T37" fmla="*/ 0 h 211"/>
                  <a:gd name="T38" fmla="*/ 230 w 230"/>
                  <a:gd name="T39" fmla="*/ 211 h 2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0" h="211">
                    <a:moveTo>
                      <a:pt x="230" y="196"/>
                    </a:moveTo>
                    <a:lnTo>
                      <a:pt x="171" y="133"/>
                    </a:lnTo>
                    <a:lnTo>
                      <a:pt x="97" y="56"/>
                    </a:lnTo>
                    <a:lnTo>
                      <a:pt x="54" y="19"/>
                    </a:lnTo>
                    <a:lnTo>
                      <a:pt x="20" y="0"/>
                    </a:lnTo>
                    <a:lnTo>
                      <a:pt x="0" y="12"/>
                    </a:lnTo>
                    <a:lnTo>
                      <a:pt x="40" y="44"/>
                    </a:lnTo>
                    <a:lnTo>
                      <a:pt x="106" y="111"/>
                    </a:lnTo>
                    <a:lnTo>
                      <a:pt x="167" y="176"/>
                    </a:lnTo>
                    <a:lnTo>
                      <a:pt x="208" y="211"/>
                    </a:lnTo>
                    <a:lnTo>
                      <a:pt x="218" y="211"/>
                    </a:lnTo>
                    <a:lnTo>
                      <a:pt x="230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911" y="2315"/>
                <a:ext cx="81" cy="83"/>
              </a:xfrm>
              <a:custGeom>
                <a:avLst/>
                <a:gdLst>
                  <a:gd name="T0" fmla="*/ 158 w 161"/>
                  <a:gd name="T1" fmla="*/ 140 h 167"/>
                  <a:gd name="T2" fmla="*/ 93 w 161"/>
                  <a:gd name="T3" fmla="*/ 43 h 167"/>
                  <a:gd name="T4" fmla="*/ 28 w 161"/>
                  <a:gd name="T5" fmla="*/ 6 h 167"/>
                  <a:gd name="T6" fmla="*/ 0 w 161"/>
                  <a:gd name="T7" fmla="*/ 0 h 167"/>
                  <a:gd name="T8" fmla="*/ 7 w 161"/>
                  <a:gd name="T9" fmla="*/ 20 h 167"/>
                  <a:gd name="T10" fmla="*/ 80 w 161"/>
                  <a:gd name="T11" fmla="*/ 74 h 167"/>
                  <a:gd name="T12" fmla="*/ 152 w 161"/>
                  <a:gd name="T13" fmla="*/ 160 h 167"/>
                  <a:gd name="T14" fmla="*/ 161 w 161"/>
                  <a:gd name="T15" fmla="*/ 167 h 167"/>
                  <a:gd name="T16" fmla="*/ 158 w 161"/>
                  <a:gd name="T17" fmla="*/ 140 h 1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1"/>
                  <a:gd name="T28" fmla="*/ 0 h 167"/>
                  <a:gd name="T29" fmla="*/ 161 w 161"/>
                  <a:gd name="T30" fmla="*/ 167 h 1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1" h="167">
                    <a:moveTo>
                      <a:pt x="158" y="140"/>
                    </a:moveTo>
                    <a:lnTo>
                      <a:pt x="93" y="43"/>
                    </a:lnTo>
                    <a:lnTo>
                      <a:pt x="28" y="6"/>
                    </a:lnTo>
                    <a:lnTo>
                      <a:pt x="0" y="0"/>
                    </a:lnTo>
                    <a:lnTo>
                      <a:pt x="7" y="20"/>
                    </a:lnTo>
                    <a:lnTo>
                      <a:pt x="80" y="74"/>
                    </a:lnTo>
                    <a:lnTo>
                      <a:pt x="152" y="160"/>
                    </a:lnTo>
                    <a:lnTo>
                      <a:pt x="161" y="167"/>
                    </a:lnTo>
                    <a:lnTo>
                      <a:pt x="158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30" name="Freeform 49"/>
              <p:cNvSpPr>
                <a:spLocks/>
              </p:cNvSpPr>
              <p:nvPr/>
            </p:nvSpPr>
            <p:spPr bwMode="auto">
              <a:xfrm>
                <a:off x="913" y="2396"/>
                <a:ext cx="55" cy="63"/>
              </a:xfrm>
              <a:custGeom>
                <a:avLst/>
                <a:gdLst>
                  <a:gd name="T0" fmla="*/ 106 w 111"/>
                  <a:gd name="T1" fmla="*/ 96 h 126"/>
                  <a:gd name="T2" fmla="*/ 52 w 111"/>
                  <a:gd name="T3" fmla="*/ 22 h 126"/>
                  <a:gd name="T4" fmla="*/ 3 w 111"/>
                  <a:gd name="T5" fmla="*/ 0 h 126"/>
                  <a:gd name="T6" fmla="*/ 0 w 111"/>
                  <a:gd name="T7" fmla="*/ 22 h 126"/>
                  <a:gd name="T8" fmla="*/ 23 w 111"/>
                  <a:gd name="T9" fmla="*/ 59 h 126"/>
                  <a:gd name="T10" fmla="*/ 82 w 111"/>
                  <a:gd name="T11" fmla="*/ 108 h 126"/>
                  <a:gd name="T12" fmla="*/ 98 w 111"/>
                  <a:gd name="T13" fmla="*/ 126 h 126"/>
                  <a:gd name="T14" fmla="*/ 111 w 111"/>
                  <a:gd name="T15" fmla="*/ 118 h 126"/>
                  <a:gd name="T16" fmla="*/ 106 w 111"/>
                  <a:gd name="T17" fmla="*/ 96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"/>
                  <a:gd name="T28" fmla="*/ 0 h 126"/>
                  <a:gd name="T29" fmla="*/ 111 w 111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" h="126">
                    <a:moveTo>
                      <a:pt x="106" y="96"/>
                    </a:moveTo>
                    <a:lnTo>
                      <a:pt x="52" y="22"/>
                    </a:lnTo>
                    <a:lnTo>
                      <a:pt x="3" y="0"/>
                    </a:lnTo>
                    <a:lnTo>
                      <a:pt x="0" y="22"/>
                    </a:lnTo>
                    <a:lnTo>
                      <a:pt x="23" y="59"/>
                    </a:lnTo>
                    <a:lnTo>
                      <a:pt x="82" y="108"/>
                    </a:lnTo>
                    <a:lnTo>
                      <a:pt x="98" y="126"/>
                    </a:lnTo>
                    <a:lnTo>
                      <a:pt x="111" y="118"/>
                    </a:lnTo>
                    <a:lnTo>
                      <a:pt x="106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31" name="Freeform 50"/>
              <p:cNvSpPr>
                <a:spLocks/>
              </p:cNvSpPr>
              <p:nvPr/>
            </p:nvSpPr>
            <p:spPr bwMode="auto">
              <a:xfrm>
                <a:off x="918" y="2479"/>
                <a:ext cx="69" cy="71"/>
              </a:xfrm>
              <a:custGeom>
                <a:avLst/>
                <a:gdLst>
                  <a:gd name="T0" fmla="*/ 140 w 140"/>
                  <a:gd name="T1" fmla="*/ 142 h 142"/>
                  <a:gd name="T2" fmla="*/ 121 w 140"/>
                  <a:gd name="T3" fmla="*/ 120 h 142"/>
                  <a:gd name="T4" fmla="*/ 81 w 140"/>
                  <a:gd name="T5" fmla="*/ 61 h 142"/>
                  <a:gd name="T6" fmla="*/ 25 w 140"/>
                  <a:gd name="T7" fmla="*/ 0 h 142"/>
                  <a:gd name="T8" fmla="*/ 0 w 140"/>
                  <a:gd name="T9" fmla="*/ 0 h 142"/>
                  <a:gd name="T10" fmla="*/ 10 w 140"/>
                  <a:gd name="T11" fmla="*/ 21 h 142"/>
                  <a:gd name="T12" fmla="*/ 54 w 140"/>
                  <a:gd name="T13" fmla="*/ 80 h 142"/>
                  <a:gd name="T14" fmla="*/ 97 w 140"/>
                  <a:gd name="T15" fmla="*/ 139 h 142"/>
                  <a:gd name="T16" fmla="*/ 140 w 140"/>
                  <a:gd name="T17" fmla="*/ 142 h 1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0"/>
                  <a:gd name="T28" fmla="*/ 0 h 142"/>
                  <a:gd name="T29" fmla="*/ 140 w 140"/>
                  <a:gd name="T30" fmla="*/ 142 h 1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0" h="142">
                    <a:moveTo>
                      <a:pt x="140" y="142"/>
                    </a:moveTo>
                    <a:lnTo>
                      <a:pt x="121" y="120"/>
                    </a:lnTo>
                    <a:lnTo>
                      <a:pt x="81" y="6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10" y="21"/>
                    </a:lnTo>
                    <a:lnTo>
                      <a:pt x="54" y="80"/>
                    </a:lnTo>
                    <a:lnTo>
                      <a:pt x="97" y="139"/>
                    </a:lnTo>
                    <a:lnTo>
                      <a:pt x="140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32" name="Freeform 51"/>
              <p:cNvSpPr>
                <a:spLocks/>
              </p:cNvSpPr>
              <p:nvPr/>
            </p:nvSpPr>
            <p:spPr bwMode="auto">
              <a:xfrm>
                <a:off x="1012" y="1887"/>
                <a:ext cx="213" cy="791"/>
              </a:xfrm>
              <a:custGeom>
                <a:avLst/>
                <a:gdLst>
                  <a:gd name="T0" fmla="*/ 62 w 427"/>
                  <a:gd name="T1" fmla="*/ 194 h 1583"/>
                  <a:gd name="T2" fmla="*/ 77 w 427"/>
                  <a:gd name="T3" fmla="*/ 281 h 1583"/>
                  <a:gd name="T4" fmla="*/ 40 w 427"/>
                  <a:gd name="T5" fmla="*/ 340 h 1583"/>
                  <a:gd name="T6" fmla="*/ 44 w 427"/>
                  <a:gd name="T7" fmla="*/ 421 h 1583"/>
                  <a:gd name="T8" fmla="*/ 66 w 427"/>
                  <a:gd name="T9" fmla="*/ 488 h 1583"/>
                  <a:gd name="T10" fmla="*/ 32 w 427"/>
                  <a:gd name="T11" fmla="*/ 553 h 1583"/>
                  <a:gd name="T12" fmla="*/ 68 w 427"/>
                  <a:gd name="T13" fmla="*/ 668 h 1583"/>
                  <a:gd name="T14" fmla="*/ 25 w 427"/>
                  <a:gd name="T15" fmla="*/ 764 h 1583"/>
                  <a:gd name="T16" fmla="*/ 47 w 427"/>
                  <a:gd name="T17" fmla="*/ 860 h 1583"/>
                  <a:gd name="T18" fmla="*/ 59 w 427"/>
                  <a:gd name="T19" fmla="*/ 928 h 1583"/>
                  <a:gd name="T20" fmla="*/ 15 w 427"/>
                  <a:gd name="T21" fmla="*/ 987 h 1583"/>
                  <a:gd name="T22" fmla="*/ 40 w 427"/>
                  <a:gd name="T23" fmla="*/ 1110 h 1583"/>
                  <a:gd name="T24" fmla="*/ 37 w 427"/>
                  <a:gd name="T25" fmla="*/ 1175 h 1583"/>
                  <a:gd name="T26" fmla="*/ 0 w 427"/>
                  <a:gd name="T27" fmla="*/ 1257 h 1583"/>
                  <a:gd name="T28" fmla="*/ 22 w 427"/>
                  <a:gd name="T29" fmla="*/ 1326 h 1583"/>
                  <a:gd name="T30" fmla="*/ 25 w 427"/>
                  <a:gd name="T31" fmla="*/ 1389 h 1583"/>
                  <a:gd name="T32" fmla="*/ 32 w 427"/>
                  <a:gd name="T33" fmla="*/ 1456 h 1583"/>
                  <a:gd name="T34" fmla="*/ 62 w 427"/>
                  <a:gd name="T35" fmla="*/ 1514 h 1583"/>
                  <a:gd name="T36" fmla="*/ 66 w 427"/>
                  <a:gd name="T37" fmla="*/ 1583 h 1583"/>
                  <a:gd name="T38" fmla="*/ 161 w 427"/>
                  <a:gd name="T39" fmla="*/ 1524 h 1583"/>
                  <a:gd name="T40" fmla="*/ 275 w 427"/>
                  <a:gd name="T41" fmla="*/ 1509 h 1583"/>
                  <a:gd name="T42" fmla="*/ 353 w 427"/>
                  <a:gd name="T43" fmla="*/ 1478 h 1583"/>
                  <a:gd name="T44" fmla="*/ 378 w 427"/>
                  <a:gd name="T45" fmla="*/ 1434 h 1583"/>
                  <a:gd name="T46" fmla="*/ 386 w 427"/>
                  <a:gd name="T47" fmla="*/ 1345 h 1583"/>
                  <a:gd name="T48" fmla="*/ 368 w 427"/>
                  <a:gd name="T49" fmla="*/ 1230 h 1583"/>
                  <a:gd name="T50" fmla="*/ 349 w 427"/>
                  <a:gd name="T51" fmla="*/ 1169 h 1583"/>
                  <a:gd name="T52" fmla="*/ 361 w 427"/>
                  <a:gd name="T53" fmla="*/ 1095 h 1583"/>
                  <a:gd name="T54" fmla="*/ 326 w 427"/>
                  <a:gd name="T55" fmla="*/ 1014 h 1583"/>
                  <a:gd name="T56" fmla="*/ 375 w 427"/>
                  <a:gd name="T57" fmla="*/ 951 h 1583"/>
                  <a:gd name="T58" fmla="*/ 338 w 427"/>
                  <a:gd name="T59" fmla="*/ 860 h 1583"/>
                  <a:gd name="T60" fmla="*/ 319 w 427"/>
                  <a:gd name="T61" fmla="*/ 773 h 1583"/>
                  <a:gd name="T62" fmla="*/ 393 w 427"/>
                  <a:gd name="T63" fmla="*/ 708 h 1583"/>
                  <a:gd name="T64" fmla="*/ 368 w 427"/>
                  <a:gd name="T65" fmla="*/ 661 h 1583"/>
                  <a:gd name="T66" fmla="*/ 368 w 427"/>
                  <a:gd name="T67" fmla="*/ 581 h 1583"/>
                  <a:gd name="T68" fmla="*/ 334 w 427"/>
                  <a:gd name="T69" fmla="*/ 529 h 1583"/>
                  <a:gd name="T70" fmla="*/ 361 w 427"/>
                  <a:gd name="T71" fmla="*/ 466 h 1583"/>
                  <a:gd name="T72" fmla="*/ 338 w 427"/>
                  <a:gd name="T73" fmla="*/ 414 h 1583"/>
                  <a:gd name="T74" fmla="*/ 338 w 427"/>
                  <a:gd name="T75" fmla="*/ 370 h 1583"/>
                  <a:gd name="T76" fmla="*/ 362 w 427"/>
                  <a:gd name="T77" fmla="*/ 330 h 1583"/>
                  <a:gd name="T78" fmla="*/ 331 w 427"/>
                  <a:gd name="T79" fmla="*/ 279 h 1583"/>
                  <a:gd name="T80" fmla="*/ 326 w 427"/>
                  <a:gd name="T81" fmla="*/ 206 h 1583"/>
                  <a:gd name="T82" fmla="*/ 408 w 427"/>
                  <a:gd name="T83" fmla="*/ 112 h 1583"/>
                  <a:gd name="T84" fmla="*/ 427 w 427"/>
                  <a:gd name="T85" fmla="*/ 15 h 1583"/>
                  <a:gd name="T86" fmla="*/ 378 w 427"/>
                  <a:gd name="T87" fmla="*/ 15 h 1583"/>
                  <a:gd name="T88" fmla="*/ 235 w 427"/>
                  <a:gd name="T89" fmla="*/ 90 h 1583"/>
                  <a:gd name="T90" fmla="*/ 118 w 427"/>
                  <a:gd name="T91" fmla="*/ 135 h 158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27"/>
                  <a:gd name="T139" fmla="*/ 0 h 1583"/>
                  <a:gd name="T140" fmla="*/ 427 w 427"/>
                  <a:gd name="T141" fmla="*/ 1583 h 158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27" h="1583">
                    <a:moveTo>
                      <a:pt x="77" y="149"/>
                    </a:moveTo>
                    <a:lnTo>
                      <a:pt x="62" y="194"/>
                    </a:lnTo>
                    <a:lnTo>
                      <a:pt x="74" y="238"/>
                    </a:lnTo>
                    <a:lnTo>
                      <a:pt x="77" y="281"/>
                    </a:lnTo>
                    <a:lnTo>
                      <a:pt x="62" y="309"/>
                    </a:lnTo>
                    <a:lnTo>
                      <a:pt x="40" y="340"/>
                    </a:lnTo>
                    <a:lnTo>
                      <a:pt x="30" y="389"/>
                    </a:lnTo>
                    <a:lnTo>
                      <a:pt x="44" y="421"/>
                    </a:lnTo>
                    <a:lnTo>
                      <a:pt x="66" y="458"/>
                    </a:lnTo>
                    <a:lnTo>
                      <a:pt x="66" y="488"/>
                    </a:lnTo>
                    <a:lnTo>
                      <a:pt x="52" y="516"/>
                    </a:lnTo>
                    <a:lnTo>
                      <a:pt x="32" y="553"/>
                    </a:lnTo>
                    <a:lnTo>
                      <a:pt x="40" y="590"/>
                    </a:lnTo>
                    <a:lnTo>
                      <a:pt x="68" y="668"/>
                    </a:lnTo>
                    <a:lnTo>
                      <a:pt x="66" y="701"/>
                    </a:lnTo>
                    <a:lnTo>
                      <a:pt x="25" y="764"/>
                    </a:lnTo>
                    <a:lnTo>
                      <a:pt x="25" y="819"/>
                    </a:lnTo>
                    <a:lnTo>
                      <a:pt x="47" y="860"/>
                    </a:lnTo>
                    <a:lnTo>
                      <a:pt x="62" y="896"/>
                    </a:lnTo>
                    <a:lnTo>
                      <a:pt x="59" y="928"/>
                    </a:lnTo>
                    <a:lnTo>
                      <a:pt x="22" y="962"/>
                    </a:lnTo>
                    <a:lnTo>
                      <a:pt x="15" y="987"/>
                    </a:lnTo>
                    <a:lnTo>
                      <a:pt x="22" y="1046"/>
                    </a:lnTo>
                    <a:lnTo>
                      <a:pt x="40" y="1110"/>
                    </a:lnTo>
                    <a:lnTo>
                      <a:pt x="40" y="1147"/>
                    </a:lnTo>
                    <a:lnTo>
                      <a:pt x="37" y="1175"/>
                    </a:lnTo>
                    <a:lnTo>
                      <a:pt x="10" y="1221"/>
                    </a:lnTo>
                    <a:lnTo>
                      <a:pt x="0" y="1257"/>
                    </a:lnTo>
                    <a:lnTo>
                      <a:pt x="3" y="1296"/>
                    </a:lnTo>
                    <a:lnTo>
                      <a:pt x="22" y="1326"/>
                    </a:lnTo>
                    <a:lnTo>
                      <a:pt x="44" y="1352"/>
                    </a:lnTo>
                    <a:lnTo>
                      <a:pt x="25" y="1389"/>
                    </a:lnTo>
                    <a:lnTo>
                      <a:pt x="15" y="1426"/>
                    </a:lnTo>
                    <a:lnTo>
                      <a:pt x="32" y="1456"/>
                    </a:lnTo>
                    <a:lnTo>
                      <a:pt x="59" y="1478"/>
                    </a:lnTo>
                    <a:lnTo>
                      <a:pt x="62" y="1514"/>
                    </a:lnTo>
                    <a:lnTo>
                      <a:pt x="62" y="1543"/>
                    </a:lnTo>
                    <a:lnTo>
                      <a:pt x="66" y="1583"/>
                    </a:lnTo>
                    <a:lnTo>
                      <a:pt x="112" y="1551"/>
                    </a:lnTo>
                    <a:lnTo>
                      <a:pt x="161" y="1524"/>
                    </a:lnTo>
                    <a:lnTo>
                      <a:pt x="207" y="1509"/>
                    </a:lnTo>
                    <a:lnTo>
                      <a:pt x="275" y="1509"/>
                    </a:lnTo>
                    <a:lnTo>
                      <a:pt x="324" y="1502"/>
                    </a:lnTo>
                    <a:lnTo>
                      <a:pt x="353" y="1478"/>
                    </a:lnTo>
                    <a:lnTo>
                      <a:pt x="405" y="1462"/>
                    </a:lnTo>
                    <a:lnTo>
                      <a:pt x="378" y="1434"/>
                    </a:lnTo>
                    <a:lnTo>
                      <a:pt x="368" y="1391"/>
                    </a:lnTo>
                    <a:lnTo>
                      <a:pt x="386" y="1345"/>
                    </a:lnTo>
                    <a:lnTo>
                      <a:pt x="383" y="1279"/>
                    </a:lnTo>
                    <a:lnTo>
                      <a:pt x="368" y="1230"/>
                    </a:lnTo>
                    <a:lnTo>
                      <a:pt x="353" y="1205"/>
                    </a:lnTo>
                    <a:lnTo>
                      <a:pt x="349" y="1169"/>
                    </a:lnTo>
                    <a:lnTo>
                      <a:pt x="368" y="1125"/>
                    </a:lnTo>
                    <a:lnTo>
                      <a:pt x="361" y="1095"/>
                    </a:lnTo>
                    <a:lnTo>
                      <a:pt x="324" y="1044"/>
                    </a:lnTo>
                    <a:lnTo>
                      <a:pt x="326" y="1014"/>
                    </a:lnTo>
                    <a:lnTo>
                      <a:pt x="341" y="987"/>
                    </a:lnTo>
                    <a:lnTo>
                      <a:pt x="375" y="951"/>
                    </a:lnTo>
                    <a:lnTo>
                      <a:pt x="362" y="921"/>
                    </a:lnTo>
                    <a:lnTo>
                      <a:pt x="338" y="860"/>
                    </a:lnTo>
                    <a:lnTo>
                      <a:pt x="319" y="819"/>
                    </a:lnTo>
                    <a:lnTo>
                      <a:pt x="319" y="773"/>
                    </a:lnTo>
                    <a:lnTo>
                      <a:pt x="386" y="750"/>
                    </a:lnTo>
                    <a:lnTo>
                      <a:pt x="393" y="708"/>
                    </a:lnTo>
                    <a:lnTo>
                      <a:pt x="386" y="683"/>
                    </a:lnTo>
                    <a:lnTo>
                      <a:pt x="368" y="661"/>
                    </a:lnTo>
                    <a:lnTo>
                      <a:pt x="371" y="624"/>
                    </a:lnTo>
                    <a:lnTo>
                      <a:pt x="368" y="581"/>
                    </a:lnTo>
                    <a:lnTo>
                      <a:pt x="349" y="559"/>
                    </a:lnTo>
                    <a:lnTo>
                      <a:pt x="334" y="529"/>
                    </a:lnTo>
                    <a:lnTo>
                      <a:pt x="346" y="500"/>
                    </a:lnTo>
                    <a:lnTo>
                      <a:pt x="361" y="466"/>
                    </a:lnTo>
                    <a:lnTo>
                      <a:pt x="361" y="443"/>
                    </a:lnTo>
                    <a:lnTo>
                      <a:pt x="338" y="414"/>
                    </a:lnTo>
                    <a:lnTo>
                      <a:pt x="331" y="389"/>
                    </a:lnTo>
                    <a:lnTo>
                      <a:pt x="338" y="370"/>
                    </a:lnTo>
                    <a:lnTo>
                      <a:pt x="361" y="355"/>
                    </a:lnTo>
                    <a:lnTo>
                      <a:pt x="362" y="330"/>
                    </a:lnTo>
                    <a:lnTo>
                      <a:pt x="356" y="315"/>
                    </a:lnTo>
                    <a:lnTo>
                      <a:pt x="331" y="279"/>
                    </a:lnTo>
                    <a:lnTo>
                      <a:pt x="324" y="238"/>
                    </a:lnTo>
                    <a:lnTo>
                      <a:pt x="326" y="206"/>
                    </a:lnTo>
                    <a:lnTo>
                      <a:pt x="349" y="176"/>
                    </a:lnTo>
                    <a:lnTo>
                      <a:pt x="408" y="112"/>
                    </a:lnTo>
                    <a:lnTo>
                      <a:pt x="427" y="58"/>
                    </a:lnTo>
                    <a:lnTo>
                      <a:pt x="427" y="15"/>
                    </a:lnTo>
                    <a:lnTo>
                      <a:pt x="408" y="0"/>
                    </a:lnTo>
                    <a:lnTo>
                      <a:pt x="378" y="15"/>
                    </a:lnTo>
                    <a:lnTo>
                      <a:pt x="304" y="61"/>
                    </a:lnTo>
                    <a:lnTo>
                      <a:pt x="235" y="90"/>
                    </a:lnTo>
                    <a:lnTo>
                      <a:pt x="164" y="120"/>
                    </a:lnTo>
                    <a:lnTo>
                      <a:pt x="118" y="135"/>
                    </a:lnTo>
                    <a:lnTo>
                      <a:pt x="77" y="14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33" name="Freeform 52"/>
              <p:cNvSpPr>
                <a:spLocks/>
              </p:cNvSpPr>
              <p:nvPr/>
            </p:nvSpPr>
            <p:spPr bwMode="auto">
              <a:xfrm>
                <a:off x="863" y="1881"/>
                <a:ext cx="381" cy="809"/>
              </a:xfrm>
              <a:custGeom>
                <a:avLst/>
                <a:gdLst>
                  <a:gd name="T0" fmla="*/ 498 w 762"/>
                  <a:gd name="T1" fmla="*/ 1521 h 1619"/>
                  <a:gd name="T2" fmla="*/ 351 w 762"/>
                  <a:gd name="T3" fmla="*/ 1573 h 1619"/>
                  <a:gd name="T4" fmla="*/ 62 w 762"/>
                  <a:gd name="T5" fmla="*/ 1310 h 1619"/>
                  <a:gd name="T6" fmla="*/ 47 w 762"/>
                  <a:gd name="T7" fmla="*/ 1354 h 1619"/>
                  <a:gd name="T8" fmla="*/ 361 w 762"/>
                  <a:gd name="T9" fmla="*/ 1619 h 1619"/>
                  <a:gd name="T10" fmla="*/ 513 w 762"/>
                  <a:gd name="T11" fmla="*/ 1538 h 1619"/>
                  <a:gd name="T12" fmla="*/ 721 w 762"/>
                  <a:gd name="T13" fmla="*/ 1470 h 1619"/>
                  <a:gd name="T14" fmla="*/ 711 w 762"/>
                  <a:gd name="T15" fmla="*/ 1354 h 1619"/>
                  <a:gd name="T16" fmla="*/ 669 w 762"/>
                  <a:gd name="T17" fmla="*/ 1227 h 1619"/>
                  <a:gd name="T18" fmla="*/ 689 w 762"/>
                  <a:gd name="T19" fmla="*/ 1124 h 1619"/>
                  <a:gd name="T20" fmla="*/ 644 w 762"/>
                  <a:gd name="T21" fmla="*/ 1024 h 1619"/>
                  <a:gd name="T22" fmla="*/ 667 w 762"/>
                  <a:gd name="T23" fmla="*/ 907 h 1619"/>
                  <a:gd name="T24" fmla="*/ 684 w 762"/>
                  <a:gd name="T25" fmla="*/ 789 h 1619"/>
                  <a:gd name="T26" fmla="*/ 689 w 762"/>
                  <a:gd name="T27" fmla="*/ 642 h 1619"/>
                  <a:gd name="T28" fmla="*/ 659 w 762"/>
                  <a:gd name="T29" fmla="*/ 517 h 1619"/>
                  <a:gd name="T30" fmla="*/ 644 w 762"/>
                  <a:gd name="T31" fmla="*/ 419 h 1619"/>
                  <a:gd name="T32" fmla="*/ 681 w 762"/>
                  <a:gd name="T33" fmla="*/ 334 h 1619"/>
                  <a:gd name="T34" fmla="*/ 662 w 762"/>
                  <a:gd name="T35" fmla="*/ 192 h 1619"/>
                  <a:gd name="T36" fmla="*/ 755 w 762"/>
                  <a:gd name="T37" fmla="*/ 17 h 1619"/>
                  <a:gd name="T38" fmla="*/ 714 w 762"/>
                  <a:gd name="T39" fmla="*/ 54 h 1619"/>
                  <a:gd name="T40" fmla="*/ 618 w 762"/>
                  <a:gd name="T41" fmla="*/ 214 h 1619"/>
                  <a:gd name="T42" fmla="*/ 479 w 762"/>
                  <a:gd name="T43" fmla="*/ 345 h 1619"/>
                  <a:gd name="T44" fmla="*/ 622 w 762"/>
                  <a:gd name="T45" fmla="*/ 297 h 1619"/>
                  <a:gd name="T46" fmla="*/ 610 w 762"/>
                  <a:gd name="T47" fmla="*/ 390 h 1619"/>
                  <a:gd name="T48" fmla="*/ 542 w 762"/>
                  <a:gd name="T49" fmla="*/ 487 h 1619"/>
                  <a:gd name="T50" fmla="*/ 640 w 762"/>
                  <a:gd name="T51" fmla="*/ 465 h 1619"/>
                  <a:gd name="T52" fmla="*/ 615 w 762"/>
                  <a:gd name="T53" fmla="*/ 539 h 1619"/>
                  <a:gd name="T54" fmla="*/ 609 w 762"/>
                  <a:gd name="T55" fmla="*/ 620 h 1619"/>
                  <a:gd name="T56" fmla="*/ 464 w 762"/>
                  <a:gd name="T57" fmla="*/ 728 h 1619"/>
                  <a:gd name="T58" fmla="*/ 625 w 762"/>
                  <a:gd name="T59" fmla="*/ 654 h 1619"/>
                  <a:gd name="T60" fmla="*/ 684 w 762"/>
                  <a:gd name="T61" fmla="*/ 728 h 1619"/>
                  <a:gd name="T62" fmla="*/ 585 w 762"/>
                  <a:gd name="T63" fmla="*/ 796 h 1619"/>
                  <a:gd name="T64" fmla="*/ 405 w 762"/>
                  <a:gd name="T65" fmla="*/ 885 h 1619"/>
                  <a:gd name="T66" fmla="*/ 610 w 762"/>
                  <a:gd name="T67" fmla="*/ 848 h 1619"/>
                  <a:gd name="T68" fmla="*/ 652 w 762"/>
                  <a:gd name="T69" fmla="*/ 985 h 1619"/>
                  <a:gd name="T70" fmla="*/ 409 w 762"/>
                  <a:gd name="T71" fmla="*/ 1050 h 1619"/>
                  <a:gd name="T72" fmla="*/ 542 w 762"/>
                  <a:gd name="T73" fmla="*/ 1046 h 1619"/>
                  <a:gd name="T74" fmla="*/ 625 w 762"/>
                  <a:gd name="T75" fmla="*/ 1087 h 1619"/>
                  <a:gd name="T76" fmla="*/ 622 w 762"/>
                  <a:gd name="T77" fmla="*/ 1168 h 1619"/>
                  <a:gd name="T78" fmla="*/ 390 w 762"/>
                  <a:gd name="T79" fmla="*/ 1214 h 1619"/>
                  <a:gd name="T80" fmla="*/ 505 w 762"/>
                  <a:gd name="T81" fmla="*/ 1214 h 1619"/>
                  <a:gd name="T82" fmla="*/ 637 w 762"/>
                  <a:gd name="T83" fmla="*/ 1192 h 1619"/>
                  <a:gd name="T84" fmla="*/ 522 w 762"/>
                  <a:gd name="T85" fmla="*/ 1303 h 1619"/>
                  <a:gd name="T86" fmla="*/ 390 w 762"/>
                  <a:gd name="T87" fmla="*/ 1366 h 1619"/>
                  <a:gd name="T88" fmla="*/ 557 w 762"/>
                  <a:gd name="T89" fmla="*/ 1307 h 1619"/>
                  <a:gd name="T90" fmla="*/ 655 w 762"/>
                  <a:gd name="T91" fmla="*/ 1285 h 1619"/>
                  <a:gd name="T92" fmla="*/ 652 w 762"/>
                  <a:gd name="T93" fmla="*/ 1381 h 1619"/>
                  <a:gd name="T94" fmla="*/ 667 w 762"/>
                  <a:gd name="T95" fmla="*/ 1462 h 16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62"/>
                  <a:gd name="T145" fmla="*/ 0 h 1619"/>
                  <a:gd name="T146" fmla="*/ 762 w 762"/>
                  <a:gd name="T147" fmla="*/ 1619 h 16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62" h="1619">
                    <a:moveTo>
                      <a:pt x="647" y="1465"/>
                    </a:moveTo>
                    <a:lnTo>
                      <a:pt x="615" y="1501"/>
                    </a:lnTo>
                    <a:lnTo>
                      <a:pt x="563" y="1514"/>
                    </a:lnTo>
                    <a:lnTo>
                      <a:pt x="498" y="1521"/>
                    </a:lnTo>
                    <a:lnTo>
                      <a:pt x="427" y="1536"/>
                    </a:lnTo>
                    <a:lnTo>
                      <a:pt x="380" y="1564"/>
                    </a:lnTo>
                    <a:lnTo>
                      <a:pt x="365" y="1579"/>
                    </a:lnTo>
                    <a:lnTo>
                      <a:pt x="351" y="1573"/>
                    </a:lnTo>
                    <a:lnTo>
                      <a:pt x="265" y="1508"/>
                    </a:lnTo>
                    <a:lnTo>
                      <a:pt x="155" y="1421"/>
                    </a:lnTo>
                    <a:lnTo>
                      <a:pt x="118" y="1366"/>
                    </a:lnTo>
                    <a:lnTo>
                      <a:pt x="62" y="1310"/>
                    </a:lnTo>
                    <a:lnTo>
                      <a:pt x="45" y="1266"/>
                    </a:lnTo>
                    <a:lnTo>
                      <a:pt x="0" y="1259"/>
                    </a:lnTo>
                    <a:lnTo>
                      <a:pt x="23" y="1307"/>
                    </a:lnTo>
                    <a:lnTo>
                      <a:pt x="47" y="1354"/>
                    </a:lnTo>
                    <a:lnTo>
                      <a:pt x="118" y="1406"/>
                    </a:lnTo>
                    <a:lnTo>
                      <a:pt x="167" y="1470"/>
                    </a:lnTo>
                    <a:lnTo>
                      <a:pt x="287" y="1545"/>
                    </a:lnTo>
                    <a:lnTo>
                      <a:pt x="361" y="1619"/>
                    </a:lnTo>
                    <a:lnTo>
                      <a:pt x="390" y="1612"/>
                    </a:lnTo>
                    <a:lnTo>
                      <a:pt x="420" y="1575"/>
                    </a:lnTo>
                    <a:lnTo>
                      <a:pt x="461" y="1553"/>
                    </a:lnTo>
                    <a:lnTo>
                      <a:pt x="513" y="1538"/>
                    </a:lnTo>
                    <a:lnTo>
                      <a:pt x="622" y="1529"/>
                    </a:lnTo>
                    <a:lnTo>
                      <a:pt x="655" y="1508"/>
                    </a:lnTo>
                    <a:lnTo>
                      <a:pt x="711" y="1495"/>
                    </a:lnTo>
                    <a:lnTo>
                      <a:pt x="721" y="1470"/>
                    </a:lnTo>
                    <a:lnTo>
                      <a:pt x="703" y="1440"/>
                    </a:lnTo>
                    <a:lnTo>
                      <a:pt x="684" y="1411"/>
                    </a:lnTo>
                    <a:lnTo>
                      <a:pt x="696" y="1374"/>
                    </a:lnTo>
                    <a:lnTo>
                      <a:pt x="711" y="1354"/>
                    </a:lnTo>
                    <a:lnTo>
                      <a:pt x="711" y="1322"/>
                    </a:lnTo>
                    <a:lnTo>
                      <a:pt x="696" y="1273"/>
                    </a:lnTo>
                    <a:lnTo>
                      <a:pt x="689" y="1249"/>
                    </a:lnTo>
                    <a:lnTo>
                      <a:pt x="669" y="1227"/>
                    </a:lnTo>
                    <a:lnTo>
                      <a:pt x="659" y="1201"/>
                    </a:lnTo>
                    <a:lnTo>
                      <a:pt x="669" y="1176"/>
                    </a:lnTo>
                    <a:lnTo>
                      <a:pt x="691" y="1156"/>
                    </a:lnTo>
                    <a:lnTo>
                      <a:pt x="689" y="1124"/>
                    </a:lnTo>
                    <a:lnTo>
                      <a:pt x="677" y="1102"/>
                    </a:lnTo>
                    <a:lnTo>
                      <a:pt x="652" y="1068"/>
                    </a:lnTo>
                    <a:lnTo>
                      <a:pt x="637" y="1050"/>
                    </a:lnTo>
                    <a:lnTo>
                      <a:pt x="644" y="1024"/>
                    </a:lnTo>
                    <a:lnTo>
                      <a:pt x="681" y="1002"/>
                    </a:lnTo>
                    <a:lnTo>
                      <a:pt x="696" y="972"/>
                    </a:lnTo>
                    <a:lnTo>
                      <a:pt x="691" y="948"/>
                    </a:lnTo>
                    <a:lnTo>
                      <a:pt x="667" y="907"/>
                    </a:lnTo>
                    <a:lnTo>
                      <a:pt x="640" y="855"/>
                    </a:lnTo>
                    <a:lnTo>
                      <a:pt x="630" y="818"/>
                    </a:lnTo>
                    <a:lnTo>
                      <a:pt x="644" y="803"/>
                    </a:lnTo>
                    <a:lnTo>
                      <a:pt x="684" y="789"/>
                    </a:lnTo>
                    <a:lnTo>
                      <a:pt x="706" y="774"/>
                    </a:lnTo>
                    <a:lnTo>
                      <a:pt x="711" y="728"/>
                    </a:lnTo>
                    <a:lnTo>
                      <a:pt x="684" y="676"/>
                    </a:lnTo>
                    <a:lnTo>
                      <a:pt x="689" y="642"/>
                    </a:lnTo>
                    <a:lnTo>
                      <a:pt x="699" y="610"/>
                    </a:lnTo>
                    <a:lnTo>
                      <a:pt x="674" y="573"/>
                    </a:lnTo>
                    <a:lnTo>
                      <a:pt x="652" y="539"/>
                    </a:lnTo>
                    <a:lnTo>
                      <a:pt x="659" y="517"/>
                    </a:lnTo>
                    <a:lnTo>
                      <a:pt x="674" y="495"/>
                    </a:lnTo>
                    <a:lnTo>
                      <a:pt x="674" y="458"/>
                    </a:lnTo>
                    <a:lnTo>
                      <a:pt x="659" y="436"/>
                    </a:lnTo>
                    <a:lnTo>
                      <a:pt x="644" y="419"/>
                    </a:lnTo>
                    <a:lnTo>
                      <a:pt x="647" y="391"/>
                    </a:lnTo>
                    <a:lnTo>
                      <a:pt x="674" y="378"/>
                    </a:lnTo>
                    <a:lnTo>
                      <a:pt x="689" y="363"/>
                    </a:lnTo>
                    <a:lnTo>
                      <a:pt x="681" y="334"/>
                    </a:lnTo>
                    <a:lnTo>
                      <a:pt x="652" y="297"/>
                    </a:lnTo>
                    <a:lnTo>
                      <a:pt x="640" y="264"/>
                    </a:lnTo>
                    <a:lnTo>
                      <a:pt x="637" y="227"/>
                    </a:lnTo>
                    <a:lnTo>
                      <a:pt x="662" y="192"/>
                    </a:lnTo>
                    <a:lnTo>
                      <a:pt x="714" y="134"/>
                    </a:lnTo>
                    <a:lnTo>
                      <a:pt x="740" y="91"/>
                    </a:lnTo>
                    <a:lnTo>
                      <a:pt x="762" y="54"/>
                    </a:lnTo>
                    <a:lnTo>
                      <a:pt x="755" y="17"/>
                    </a:lnTo>
                    <a:lnTo>
                      <a:pt x="736" y="0"/>
                    </a:lnTo>
                    <a:lnTo>
                      <a:pt x="721" y="3"/>
                    </a:lnTo>
                    <a:lnTo>
                      <a:pt x="696" y="32"/>
                    </a:lnTo>
                    <a:lnTo>
                      <a:pt x="714" y="54"/>
                    </a:lnTo>
                    <a:lnTo>
                      <a:pt x="711" y="91"/>
                    </a:lnTo>
                    <a:lnTo>
                      <a:pt x="677" y="155"/>
                    </a:lnTo>
                    <a:lnTo>
                      <a:pt x="632" y="192"/>
                    </a:lnTo>
                    <a:lnTo>
                      <a:pt x="618" y="214"/>
                    </a:lnTo>
                    <a:lnTo>
                      <a:pt x="609" y="242"/>
                    </a:lnTo>
                    <a:lnTo>
                      <a:pt x="603" y="260"/>
                    </a:lnTo>
                    <a:lnTo>
                      <a:pt x="537" y="311"/>
                    </a:lnTo>
                    <a:lnTo>
                      <a:pt x="479" y="345"/>
                    </a:lnTo>
                    <a:lnTo>
                      <a:pt x="470" y="369"/>
                    </a:lnTo>
                    <a:lnTo>
                      <a:pt x="491" y="375"/>
                    </a:lnTo>
                    <a:lnTo>
                      <a:pt x="578" y="311"/>
                    </a:lnTo>
                    <a:lnTo>
                      <a:pt x="622" y="297"/>
                    </a:lnTo>
                    <a:lnTo>
                      <a:pt x="644" y="338"/>
                    </a:lnTo>
                    <a:lnTo>
                      <a:pt x="652" y="356"/>
                    </a:lnTo>
                    <a:lnTo>
                      <a:pt x="630" y="375"/>
                    </a:lnTo>
                    <a:lnTo>
                      <a:pt x="610" y="390"/>
                    </a:lnTo>
                    <a:lnTo>
                      <a:pt x="609" y="415"/>
                    </a:lnTo>
                    <a:lnTo>
                      <a:pt x="615" y="441"/>
                    </a:lnTo>
                    <a:lnTo>
                      <a:pt x="596" y="462"/>
                    </a:lnTo>
                    <a:lnTo>
                      <a:pt x="542" y="487"/>
                    </a:lnTo>
                    <a:lnTo>
                      <a:pt x="461" y="521"/>
                    </a:lnTo>
                    <a:lnTo>
                      <a:pt x="491" y="532"/>
                    </a:lnTo>
                    <a:lnTo>
                      <a:pt x="573" y="499"/>
                    </a:lnTo>
                    <a:lnTo>
                      <a:pt x="640" y="465"/>
                    </a:lnTo>
                    <a:lnTo>
                      <a:pt x="652" y="473"/>
                    </a:lnTo>
                    <a:lnTo>
                      <a:pt x="644" y="495"/>
                    </a:lnTo>
                    <a:lnTo>
                      <a:pt x="622" y="517"/>
                    </a:lnTo>
                    <a:lnTo>
                      <a:pt x="615" y="539"/>
                    </a:lnTo>
                    <a:lnTo>
                      <a:pt x="625" y="568"/>
                    </a:lnTo>
                    <a:lnTo>
                      <a:pt x="652" y="591"/>
                    </a:lnTo>
                    <a:lnTo>
                      <a:pt x="652" y="610"/>
                    </a:lnTo>
                    <a:lnTo>
                      <a:pt x="609" y="620"/>
                    </a:lnTo>
                    <a:lnTo>
                      <a:pt x="572" y="669"/>
                    </a:lnTo>
                    <a:lnTo>
                      <a:pt x="526" y="698"/>
                    </a:lnTo>
                    <a:lnTo>
                      <a:pt x="468" y="713"/>
                    </a:lnTo>
                    <a:lnTo>
                      <a:pt x="464" y="728"/>
                    </a:lnTo>
                    <a:lnTo>
                      <a:pt x="500" y="722"/>
                    </a:lnTo>
                    <a:lnTo>
                      <a:pt x="578" y="698"/>
                    </a:lnTo>
                    <a:lnTo>
                      <a:pt x="609" y="676"/>
                    </a:lnTo>
                    <a:lnTo>
                      <a:pt x="625" y="654"/>
                    </a:lnTo>
                    <a:lnTo>
                      <a:pt x="652" y="650"/>
                    </a:lnTo>
                    <a:lnTo>
                      <a:pt x="652" y="676"/>
                    </a:lnTo>
                    <a:lnTo>
                      <a:pt x="669" y="700"/>
                    </a:lnTo>
                    <a:lnTo>
                      <a:pt x="684" y="728"/>
                    </a:lnTo>
                    <a:lnTo>
                      <a:pt x="674" y="750"/>
                    </a:lnTo>
                    <a:lnTo>
                      <a:pt x="640" y="765"/>
                    </a:lnTo>
                    <a:lnTo>
                      <a:pt x="609" y="774"/>
                    </a:lnTo>
                    <a:lnTo>
                      <a:pt x="585" y="796"/>
                    </a:lnTo>
                    <a:lnTo>
                      <a:pt x="485" y="826"/>
                    </a:lnTo>
                    <a:lnTo>
                      <a:pt x="412" y="852"/>
                    </a:lnTo>
                    <a:lnTo>
                      <a:pt x="383" y="867"/>
                    </a:lnTo>
                    <a:lnTo>
                      <a:pt x="405" y="885"/>
                    </a:lnTo>
                    <a:lnTo>
                      <a:pt x="449" y="874"/>
                    </a:lnTo>
                    <a:lnTo>
                      <a:pt x="537" y="840"/>
                    </a:lnTo>
                    <a:lnTo>
                      <a:pt x="596" y="823"/>
                    </a:lnTo>
                    <a:lnTo>
                      <a:pt x="610" y="848"/>
                    </a:lnTo>
                    <a:lnTo>
                      <a:pt x="625" y="892"/>
                    </a:lnTo>
                    <a:lnTo>
                      <a:pt x="652" y="929"/>
                    </a:lnTo>
                    <a:lnTo>
                      <a:pt x="655" y="957"/>
                    </a:lnTo>
                    <a:lnTo>
                      <a:pt x="652" y="985"/>
                    </a:lnTo>
                    <a:lnTo>
                      <a:pt x="622" y="994"/>
                    </a:lnTo>
                    <a:lnTo>
                      <a:pt x="572" y="1007"/>
                    </a:lnTo>
                    <a:lnTo>
                      <a:pt x="505" y="1037"/>
                    </a:lnTo>
                    <a:lnTo>
                      <a:pt x="409" y="1050"/>
                    </a:lnTo>
                    <a:lnTo>
                      <a:pt x="373" y="1068"/>
                    </a:lnTo>
                    <a:lnTo>
                      <a:pt x="398" y="1080"/>
                    </a:lnTo>
                    <a:lnTo>
                      <a:pt x="483" y="1068"/>
                    </a:lnTo>
                    <a:lnTo>
                      <a:pt x="542" y="1046"/>
                    </a:lnTo>
                    <a:lnTo>
                      <a:pt x="581" y="1031"/>
                    </a:lnTo>
                    <a:lnTo>
                      <a:pt x="615" y="1024"/>
                    </a:lnTo>
                    <a:lnTo>
                      <a:pt x="610" y="1050"/>
                    </a:lnTo>
                    <a:lnTo>
                      <a:pt x="625" y="1087"/>
                    </a:lnTo>
                    <a:lnTo>
                      <a:pt x="647" y="1109"/>
                    </a:lnTo>
                    <a:lnTo>
                      <a:pt x="652" y="1134"/>
                    </a:lnTo>
                    <a:lnTo>
                      <a:pt x="652" y="1156"/>
                    </a:lnTo>
                    <a:lnTo>
                      <a:pt x="622" y="1168"/>
                    </a:lnTo>
                    <a:lnTo>
                      <a:pt x="566" y="1171"/>
                    </a:lnTo>
                    <a:lnTo>
                      <a:pt x="526" y="1183"/>
                    </a:lnTo>
                    <a:lnTo>
                      <a:pt x="439" y="1213"/>
                    </a:lnTo>
                    <a:lnTo>
                      <a:pt x="390" y="1214"/>
                    </a:lnTo>
                    <a:lnTo>
                      <a:pt x="373" y="1236"/>
                    </a:lnTo>
                    <a:lnTo>
                      <a:pt x="395" y="1244"/>
                    </a:lnTo>
                    <a:lnTo>
                      <a:pt x="439" y="1235"/>
                    </a:lnTo>
                    <a:lnTo>
                      <a:pt x="505" y="1214"/>
                    </a:lnTo>
                    <a:lnTo>
                      <a:pt x="542" y="1201"/>
                    </a:lnTo>
                    <a:lnTo>
                      <a:pt x="588" y="1190"/>
                    </a:lnTo>
                    <a:lnTo>
                      <a:pt x="625" y="1192"/>
                    </a:lnTo>
                    <a:lnTo>
                      <a:pt x="637" y="1192"/>
                    </a:lnTo>
                    <a:lnTo>
                      <a:pt x="637" y="1227"/>
                    </a:lnTo>
                    <a:lnTo>
                      <a:pt x="647" y="1244"/>
                    </a:lnTo>
                    <a:lnTo>
                      <a:pt x="581" y="1259"/>
                    </a:lnTo>
                    <a:lnTo>
                      <a:pt x="522" y="1303"/>
                    </a:lnTo>
                    <a:lnTo>
                      <a:pt x="457" y="1325"/>
                    </a:lnTo>
                    <a:lnTo>
                      <a:pt x="412" y="1332"/>
                    </a:lnTo>
                    <a:lnTo>
                      <a:pt x="375" y="1352"/>
                    </a:lnTo>
                    <a:lnTo>
                      <a:pt x="390" y="1366"/>
                    </a:lnTo>
                    <a:lnTo>
                      <a:pt x="427" y="1354"/>
                    </a:lnTo>
                    <a:lnTo>
                      <a:pt x="468" y="1340"/>
                    </a:lnTo>
                    <a:lnTo>
                      <a:pt x="516" y="1332"/>
                    </a:lnTo>
                    <a:lnTo>
                      <a:pt x="557" y="1307"/>
                    </a:lnTo>
                    <a:lnTo>
                      <a:pt x="578" y="1285"/>
                    </a:lnTo>
                    <a:lnTo>
                      <a:pt x="609" y="1281"/>
                    </a:lnTo>
                    <a:lnTo>
                      <a:pt x="644" y="1281"/>
                    </a:lnTo>
                    <a:lnTo>
                      <a:pt x="655" y="1285"/>
                    </a:lnTo>
                    <a:lnTo>
                      <a:pt x="667" y="1310"/>
                    </a:lnTo>
                    <a:lnTo>
                      <a:pt x="674" y="1340"/>
                    </a:lnTo>
                    <a:lnTo>
                      <a:pt x="667" y="1366"/>
                    </a:lnTo>
                    <a:lnTo>
                      <a:pt x="652" y="1381"/>
                    </a:lnTo>
                    <a:lnTo>
                      <a:pt x="640" y="1418"/>
                    </a:lnTo>
                    <a:lnTo>
                      <a:pt x="652" y="1433"/>
                    </a:lnTo>
                    <a:lnTo>
                      <a:pt x="667" y="1448"/>
                    </a:lnTo>
                    <a:lnTo>
                      <a:pt x="667" y="1462"/>
                    </a:lnTo>
                    <a:lnTo>
                      <a:pt x="647" y="14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34" name="Freeform 53"/>
              <p:cNvSpPr>
                <a:spLocks/>
              </p:cNvSpPr>
              <p:nvPr/>
            </p:nvSpPr>
            <p:spPr bwMode="auto">
              <a:xfrm>
                <a:off x="1065" y="2575"/>
                <a:ext cx="110" cy="36"/>
              </a:xfrm>
              <a:custGeom>
                <a:avLst/>
                <a:gdLst>
                  <a:gd name="T0" fmla="*/ 0 w 220"/>
                  <a:gd name="T1" fmla="*/ 59 h 73"/>
                  <a:gd name="T2" fmla="*/ 87 w 220"/>
                  <a:gd name="T3" fmla="*/ 56 h 73"/>
                  <a:gd name="T4" fmla="*/ 121 w 220"/>
                  <a:gd name="T5" fmla="*/ 37 h 73"/>
                  <a:gd name="T6" fmla="*/ 150 w 220"/>
                  <a:gd name="T7" fmla="*/ 15 h 73"/>
                  <a:gd name="T8" fmla="*/ 205 w 220"/>
                  <a:gd name="T9" fmla="*/ 0 h 73"/>
                  <a:gd name="T10" fmla="*/ 220 w 220"/>
                  <a:gd name="T11" fmla="*/ 15 h 73"/>
                  <a:gd name="T12" fmla="*/ 197 w 220"/>
                  <a:gd name="T13" fmla="*/ 22 h 73"/>
                  <a:gd name="T14" fmla="*/ 158 w 220"/>
                  <a:gd name="T15" fmla="*/ 43 h 73"/>
                  <a:gd name="T16" fmla="*/ 138 w 220"/>
                  <a:gd name="T17" fmla="*/ 56 h 73"/>
                  <a:gd name="T18" fmla="*/ 102 w 220"/>
                  <a:gd name="T19" fmla="*/ 66 h 73"/>
                  <a:gd name="T20" fmla="*/ 48 w 220"/>
                  <a:gd name="T21" fmla="*/ 71 h 73"/>
                  <a:gd name="T22" fmla="*/ 4 w 220"/>
                  <a:gd name="T23" fmla="*/ 73 h 73"/>
                  <a:gd name="T24" fmla="*/ 0 w 220"/>
                  <a:gd name="T25" fmla="*/ 59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0"/>
                  <a:gd name="T40" fmla="*/ 0 h 73"/>
                  <a:gd name="T41" fmla="*/ 220 w 220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0" h="73">
                    <a:moveTo>
                      <a:pt x="0" y="59"/>
                    </a:moveTo>
                    <a:lnTo>
                      <a:pt x="87" y="56"/>
                    </a:lnTo>
                    <a:lnTo>
                      <a:pt x="121" y="37"/>
                    </a:lnTo>
                    <a:lnTo>
                      <a:pt x="150" y="15"/>
                    </a:lnTo>
                    <a:lnTo>
                      <a:pt x="205" y="0"/>
                    </a:lnTo>
                    <a:lnTo>
                      <a:pt x="220" y="15"/>
                    </a:lnTo>
                    <a:lnTo>
                      <a:pt x="197" y="22"/>
                    </a:lnTo>
                    <a:lnTo>
                      <a:pt x="158" y="43"/>
                    </a:lnTo>
                    <a:lnTo>
                      <a:pt x="138" y="56"/>
                    </a:lnTo>
                    <a:lnTo>
                      <a:pt x="102" y="66"/>
                    </a:lnTo>
                    <a:lnTo>
                      <a:pt x="48" y="71"/>
                    </a:lnTo>
                    <a:lnTo>
                      <a:pt x="4" y="73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35" name="Freeform 54"/>
              <p:cNvSpPr>
                <a:spLocks/>
              </p:cNvSpPr>
              <p:nvPr/>
            </p:nvSpPr>
            <p:spPr bwMode="auto">
              <a:xfrm>
                <a:off x="897" y="1784"/>
                <a:ext cx="319" cy="174"/>
              </a:xfrm>
              <a:custGeom>
                <a:avLst/>
                <a:gdLst>
                  <a:gd name="T0" fmla="*/ 19 w 640"/>
                  <a:gd name="T1" fmla="*/ 39 h 347"/>
                  <a:gd name="T2" fmla="*/ 96 w 640"/>
                  <a:gd name="T3" fmla="*/ 43 h 347"/>
                  <a:gd name="T4" fmla="*/ 176 w 640"/>
                  <a:gd name="T5" fmla="*/ 46 h 347"/>
                  <a:gd name="T6" fmla="*/ 228 w 640"/>
                  <a:gd name="T7" fmla="*/ 46 h 347"/>
                  <a:gd name="T8" fmla="*/ 269 w 640"/>
                  <a:gd name="T9" fmla="*/ 36 h 347"/>
                  <a:gd name="T10" fmla="*/ 336 w 640"/>
                  <a:gd name="T11" fmla="*/ 17 h 347"/>
                  <a:gd name="T12" fmla="*/ 368 w 640"/>
                  <a:gd name="T13" fmla="*/ 0 h 347"/>
                  <a:gd name="T14" fmla="*/ 412 w 640"/>
                  <a:gd name="T15" fmla="*/ 24 h 347"/>
                  <a:gd name="T16" fmla="*/ 483 w 640"/>
                  <a:gd name="T17" fmla="*/ 73 h 347"/>
                  <a:gd name="T18" fmla="*/ 535 w 640"/>
                  <a:gd name="T19" fmla="*/ 109 h 347"/>
                  <a:gd name="T20" fmla="*/ 600 w 640"/>
                  <a:gd name="T21" fmla="*/ 155 h 347"/>
                  <a:gd name="T22" fmla="*/ 640 w 640"/>
                  <a:gd name="T23" fmla="*/ 191 h 347"/>
                  <a:gd name="T24" fmla="*/ 603 w 640"/>
                  <a:gd name="T25" fmla="*/ 222 h 347"/>
                  <a:gd name="T26" fmla="*/ 566 w 640"/>
                  <a:gd name="T27" fmla="*/ 257 h 347"/>
                  <a:gd name="T28" fmla="*/ 507 w 640"/>
                  <a:gd name="T29" fmla="*/ 281 h 347"/>
                  <a:gd name="T30" fmla="*/ 446 w 640"/>
                  <a:gd name="T31" fmla="*/ 307 h 347"/>
                  <a:gd name="T32" fmla="*/ 390 w 640"/>
                  <a:gd name="T33" fmla="*/ 329 h 347"/>
                  <a:gd name="T34" fmla="*/ 338 w 640"/>
                  <a:gd name="T35" fmla="*/ 337 h 347"/>
                  <a:gd name="T36" fmla="*/ 284 w 640"/>
                  <a:gd name="T37" fmla="*/ 347 h 347"/>
                  <a:gd name="T38" fmla="*/ 217 w 640"/>
                  <a:gd name="T39" fmla="*/ 300 h 347"/>
                  <a:gd name="T40" fmla="*/ 167 w 640"/>
                  <a:gd name="T41" fmla="*/ 259 h 347"/>
                  <a:gd name="T42" fmla="*/ 108 w 640"/>
                  <a:gd name="T43" fmla="*/ 207 h 347"/>
                  <a:gd name="T44" fmla="*/ 59 w 640"/>
                  <a:gd name="T45" fmla="*/ 155 h 347"/>
                  <a:gd name="T46" fmla="*/ 22 w 640"/>
                  <a:gd name="T47" fmla="*/ 120 h 347"/>
                  <a:gd name="T48" fmla="*/ 0 w 640"/>
                  <a:gd name="T49" fmla="*/ 68 h 347"/>
                  <a:gd name="T50" fmla="*/ 19 w 640"/>
                  <a:gd name="T51" fmla="*/ 39 h 3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0"/>
                  <a:gd name="T79" fmla="*/ 0 h 347"/>
                  <a:gd name="T80" fmla="*/ 640 w 640"/>
                  <a:gd name="T81" fmla="*/ 347 h 3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0" h="347">
                    <a:moveTo>
                      <a:pt x="19" y="39"/>
                    </a:moveTo>
                    <a:lnTo>
                      <a:pt x="96" y="43"/>
                    </a:lnTo>
                    <a:lnTo>
                      <a:pt x="176" y="46"/>
                    </a:lnTo>
                    <a:lnTo>
                      <a:pt x="228" y="46"/>
                    </a:lnTo>
                    <a:lnTo>
                      <a:pt x="269" y="36"/>
                    </a:lnTo>
                    <a:lnTo>
                      <a:pt x="336" y="17"/>
                    </a:lnTo>
                    <a:lnTo>
                      <a:pt x="368" y="0"/>
                    </a:lnTo>
                    <a:lnTo>
                      <a:pt x="412" y="24"/>
                    </a:lnTo>
                    <a:lnTo>
                      <a:pt x="483" y="73"/>
                    </a:lnTo>
                    <a:lnTo>
                      <a:pt x="535" y="109"/>
                    </a:lnTo>
                    <a:lnTo>
                      <a:pt x="600" y="155"/>
                    </a:lnTo>
                    <a:lnTo>
                      <a:pt x="640" y="191"/>
                    </a:lnTo>
                    <a:lnTo>
                      <a:pt x="603" y="222"/>
                    </a:lnTo>
                    <a:lnTo>
                      <a:pt x="566" y="257"/>
                    </a:lnTo>
                    <a:lnTo>
                      <a:pt x="507" y="281"/>
                    </a:lnTo>
                    <a:lnTo>
                      <a:pt x="446" y="307"/>
                    </a:lnTo>
                    <a:lnTo>
                      <a:pt x="390" y="329"/>
                    </a:lnTo>
                    <a:lnTo>
                      <a:pt x="338" y="337"/>
                    </a:lnTo>
                    <a:lnTo>
                      <a:pt x="284" y="347"/>
                    </a:lnTo>
                    <a:lnTo>
                      <a:pt x="217" y="300"/>
                    </a:lnTo>
                    <a:lnTo>
                      <a:pt x="167" y="259"/>
                    </a:lnTo>
                    <a:lnTo>
                      <a:pt x="108" y="207"/>
                    </a:lnTo>
                    <a:lnTo>
                      <a:pt x="59" y="155"/>
                    </a:lnTo>
                    <a:lnTo>
                      <a:pt x="22" y="120"/>
                    </a:lnTo>
                    <a:lnTo>
                      <a:pt x="0" y="6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36" name="Freeform 55"/>
              <p:cNvSpPr>
                <a:spLocks/>
              </p:cNvSpPr>
              <p:nvPr/>
            </p:nvSpPr>
            <p:spPr bwMode="auto">
              <a:xfrm>
                <a:off x="888" y="1779"/>
                <a:ext cx="346" cy="202"/>
              </a:xfrm>
              <a:custGeom>
                <a:avLst/>
                <a:gdLst>
                  <a:gd name="T0" fmla="*/ 339 w 692"/>
                  <a:gd name="T1" fmla="*/ 346 h 404"/>
                  <a:gd name="T2" fmla="*/ 448 w 692"/>
                  <a:gd name="T3" fmla="*/ 315 h 404"/>
                  <a:gd name="T4" fmla="*/ 537 w 692"/>
                  <a:gd name="T5" fmla="*/ 277 h 404"/>
                  <a:gd name="T6" fmla="*/ 601 w 692"/>
                  <a:gd name="T7" fmla="*/ 232 h 404"/>
                  <a:gd name="T8" fmla="*/ 626 w 692"/>
                  <a:gd name="T9" fmla="*/ 206 h 404"/>
                  <a:gd name="T10" fmla="*/ 534 w 692"/>
                  <a:gd name="T11" fmla="*/ 123 h 404"/>
                  <a:gd name="T12" fmla="*/ 460 w 692"/>
                  <a:gd name="T13" fmla="*/ 78 h 404"/>
                  <a:gd name="T14" fmla="*/ 389 w 692"/>
                  <a:gd name="T15" fmla="*/ 34 h 404"/>
                  <a:gd name="T16" fmla="*/ 376 w 692"/>
                  <a:gd name="T17" fmla="*/ 34 h 404"/>
                  <a:gd name="T18" fmla="*/ 331 w 692"/>
                  <a:gd name="T19" fmla="*/ 49 h 404"/>
                  <a:gd name="T20" fmla="*/ 272 w 692"/>
                  <a:gd name="T21" fmla="*/ 65 h 404"/>
                  <a:gd name="T22" fmla="*/ 166 w 692"/>
                  <a:gd name="T23" fmla="*/ 73 h 404"/>
                  <a:gd name="T24" fmla="*/ 64 w 692"/>
                  <a:gd name="T25" fmla="*/ 71 h 404"/>
                  <a:gd name="T26" fmla="*/ 37 w 692"/>
                  <a:gd name="T27" fmla="*/ 73 h 404"/>
                  <a:gd name="T28" fmla="*/ 37 w 692"/>
                  <a:gd name="T29" fmla="*/ 93 h 404"/>
                  <a:gd name="T30" fmla="*/ 58 w 692"/>
                  <a:gd name="T31" fmla="*/ 123 h 404"/>
                  <a:gd name="T32" fmla="*/ 101 w 692"/>
                  <a:gd name="T33" fmla="*/ 176 h 404"/>
                  <a:gd name="T34" fmla="*/ 154 w 692"/>
                  <a:gd name="T35" fmla="*/ 220 h 404"/>
                  <a:gd name="T36" fmla="*/ 220 w 692"/>
                  <a:gd name="T37" fmla="*/ 284 h 404"/>
                  <a:gd name="T38" fmla="*/ 284 w 692"/>
                  <a:gd name="T39" fmla="*/ 330 h 404"/>
                  <a:gd name="T40" fmla="*/ 324 w 692"/>
                  <a:gd name="T41" fmla="*/ 358 h 404"/>
                  <a:gd name="T42" fmla="*/ 336 w 692"/>
                  <a:gd name="T43" fmla="*/ 387 h 404"/>
                  <a:gd name="T44" fmla="*/ 321 w 692"/>
                  <a:gd name="T45" fmla="*/ 404 h 404"/>
                  <a:gd name="T46" fmla="*/ 299 w 692"/>
                  <a:gd name="T47" fmla="*/ 395 h 404"/>
                  <a:gd name="T48" fmla="*/ 235 w 692"/>
                  <a:gd name="T49" fmla="*/ 336 h 404"/>
                  <a:gd name="T50" fmla="*/ 154 w 692"/>
                  <a:gd name="T51" fmla="*/ 269 h 404"/>
                  <a:gd name="T52" fmla="*/ 95 w 692"/>
                  <a:gd name="T53" fmla="*/ 220 h 404"/>
                  <a:gd name="T54" fmla="*/ 56 w 692"/>
                  <a:gd name="T55" fmla="*/ 176 h 404"/>
                  <a:gd name="T56" fmla="*/ 21 w 692"/>
                  <a:gd name="T57" fmla="*/ 130 h 404"/>
                  <a:gd name="T58" fmla="*/ 6 w 692"/>
                  <a:gd name="T59" fmla="*/ 99 h 404"/>
                  <a:gd name="T60" fmla="*/ 0 w 692"/>
                  <a:gd name="T61" fmla="*/ 65 h 404"/>
                  <a:gd name="T62" fmla="*/ 9 w 692"/>
                  <a:gd name="T63" fmla="*/ 43 h 404"/>
                  <a:gd name="T64" fmla="*/ 34 w 692"/>
                  <a:gd name="T65" fmla="*/ 34 h 404"/>
                  <a:gd name="T66" fmla="*/ 78 w 692"/>
                  <a:gd name="T67" fmla="*/ 37 h 404"/>
                  <a:gd name="T68" fmla="*/ 161 w 692"/>
                  <a:gd name="T69" fmla="*/ 49 h 404"/>
                  <a:gd name="T70" fmla="*/ 232 w 692"/>
                  <a:gd name="T71" fmla="*/ 49 h 404"/>
                  <a:gd name="T72" fmla="*/ 284 w 692"/>
                  <a:gd name="T73" fmla="*/ 34 h 404"/>
                  <a:gd name="T74" fmla="*/ 343 w 692"/>
                  <a:gd name="T75" fmla="*/ 22 h 404"/>
                  <a:gd name="T76" fmla="*/ 367 w 692"/>
                  <a:gd name="T77" fmla="*/ 0 h 404"/>
                  <a:gd name="T78" fmla="*/ 395 w 692"/>
                  <a:gd name="T79" fmla="*/ 0 h 404"/>
                  <a:gd name="T80" fmla="*/ 456 w 692"/>
                  <a:gd name="T81" fmla="*/ 37 h 404"/>
                  <a:gd name="T82" fmla="*/ 522 w 692"/>
                  <a:gd name="T83" fmla="*/ 87 h 404"/>
                  <a:gd name="T84" fmla="*/ 593 w 692"/>
                  <a:gd name="T85" fmla="*/ 132 h 404"/>
                  <a:gd name="T86" fmla="*/ 633 w 692"/>
                  <a:gd name="T87" fmla="*/ 161 h 404"/>
                  <a:gd name="T88" fmla="*/ 674 w 692"/>
                  <a:gd name="T89" fmla="*/ 188 h 404"/>
                  <a:gd name="T90" fmla="*/ 692 w 692"/>
                  <a:gd name="T91" fmla="*/ 198 h 404"/>
                  <a:gd name="T92" fmla="*/ 682 w 692"/>
                  <a:gd name="T93" fmla="*/ 218 h 404"/>
                  <a:gd name="T94" fmla="*/ 652 w 692"/>
                  <a:gd name="T95" fmla="*/ 235 h 404"/>
                  <a:gd name="T96" fmla="*/ 618 w 692"/>
                  <a:gd name="T97" fmla="*/ 265 h 404"/>
                  <a:gd name="T98" fmla="*/ 586 w 692"/>
                  <a:gd name="T99" fmla="*/ 277 h 404"/>
                  <a:gd name="T100" fmla="*/ 527 w 692"/>
                  <a:gd name="T101" fmla="*/ 302 h 404"/>
                  <a:gd name="T102" fmla="*/ 485 w 692"/>
                  <a:gd name="T103" fmla="*/ 321 h 404"/>
                  <a:gd name="T104" fmla="*/ 439 w 692"/>
                  <a:gd name="T105" fmla="*/ 350 h 404"/>
                  <a:gd name="T106" fmla="*/ 389 w 692"/>
                  <a:gd name="T107" fmla="*/ 358 h 404"/>
                  <a:gd name="T108" fmla="*/ 351 w 692"/>
                  <a:gd name="T109" fmla="*/ 361 h 404"/>
                  <a:gd name="T110" fmla="*/ 339 w 692"/>
                  <a:gd name="T111" fmla="*/ 346 h 4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2"/>
                  <a:gd name="T169" fmla="*/ 0 h 404"/>
                  <a:gd name="T170" fmla="*/ 692 w 692"/>
                  <a:gd name="T171" fmla="*/ 404 h 4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2" h="404">
                    <a:moveTo>
                      <a:pt x="339" y="346"/>
                    </a:moveTo>
                    <a:lnTo>
                      <a:pt x="448" y="315"/>
                    </a:lnTo>
                    <a:lnTo>
                      <a:pt x="537" y="277"/>
                    </a:lnTo>
                    <a:lnTo>
                      <a:pt x="601" y="232"/>
                    </a:lnTo>
                    <a:lnTo>
                      <a:pt x="626" y="206"/>
                    </a:lnTo>
                    <a:lnTo>
                      <a:pt x="534" y="123"/>
                    </a:lnTo>
                    <a:lnTo>
                      <a:pt x="460" y="78"/>
                    </a:lnTo>
                    <a:lnTo>
                      <a:pt x="389" y="34"/>
                    </a:lnTo>
                    <a:lnTo>
                      <a:pt x="376" y="34"/>
                    </a:lnTo>
                    <a:lnTo>
                      <a:pt x="331" y="49"/>
                    </a:lnTo>
                    <a:lnTo>
                      <a:pt x="272" y="65"/>
                    </a:lnTo>
                    <a:lnTo>
                      <a:pt x="166" y="73"/>
                    </a:lnTo>
                    <a:lnTo>
                      <a:pt x="64" y="71"/>
                    </a:lnTo>
                    <a:lnTo>
                      <a:pt x="37" y="73"/>
                    </a:lnTo>
                    <a:lnTo>
                      <a:pt x="37" y="93"/>
                    </a:lnTo>
                    <a:lnTo>
                      <a:pt x="58" y="123"/>
                    </a:lnTo>
                    <a:lnTo>
                      <a:pt x="101" y="176"/>
                    </a:lnTo>
                    <a:lnTo>
                      <a:pt x="154" y="220"/>
                    </a:lnTo>
                    <a:lnTo>
                      <a:pt x="220" y="284"/>
                    </a:lnTo>
                    <a:lnTo>
                      <a:pt x="284" y="330"/>
                    </a:lnTo>
                    <a:lnTo>
                      <a:pt x="324" y="358"/>
                    </a:lnTo>
                    <a:lnTo>
                      <a:pt x="336" y="387"/>
                    </a:lnTo>
                    <a:lnTo>
                      <a:pt x="321" y="404"/>
                    </a:lnTo>
                    <a:lnTo>
                      <a:pt x="299" y="395"/>
                    </a:lnTo>
                    <a:lnTo>
                      <a:pt x="235" y="336"/>
                    </a:lnTo>
                    <a:lnTo>
                      <a:pt x="154" y="269"/>
                    </a:lnTo>
                    <a:lnTo>
                      <a:pt x="95" y="220"/>
                    </a:lnTo>
                    <a:lnTo>
                      <a:pt x="56" y="176"/>
                    </a:lnTo>
                    <a:lnTo>
                      <a:pt x="21" y="130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9" y="43"/>
                    </a:lnTo>
                    <a:lnTo>
                      <a:pt x="34" y="34"/>
                    </a:lnTo>
                    <a:lnTo>
                      <a:pt x="78" y="37"/>
                    </a:lnTo>
                    <a:lnTo>
                      <a:pt x="161" y="49"/>
                    </a:lnTo>
                    <a:lnTo>
                      <a:pt x="232" y="49"/>
                    </a:lnTo>
                    <a:lnTo>
                      <a:pt x="284" y="34"/>
                    </a:lnTo>
                    <a:lnTo>
                      <a:pt x="343" y="22"/>
                    </a:lnTo>
                    <a:lnTo>
                      <a:pt x="367" y="0"/>
                    </a:lnTo>
                    <a:lnTo>
                      <a:pt x="395" y="0"/>
                    </a:lnTo>
                    <a:lnTo>
                      <a:pt x="456" y="37"/>
                    </a:lnTo>
                    <a:lnTo>
                      <a:pt x="522" y="87"/>
                    </a:lnTo>
                    <a:lnTo>
                      <a:pt x="593" y="132"/>
                    </a:lnTo>
                    <a:lnTo>
                      <a:pt x="633" y="161"/>
                    </a:lnTo>
                    <a:lnTo>
                      <a:pt x="674" y="188"/>
                    </a:lnTo>
                    <a:lnTo>
                      <a:pt x="692" y="198"/>
                    </a:lnTo>
                    <a:lnTo>
                      <a:pt x="682" y="218"/>
                    </a:lnTo>
                    <a:lnTo>
                      <a:pt x="652" y="235"/>
                    </a:lnTo>
                    <a:lnTo>
                      <a:pt x="618" y="265"/>
                    </a:lnTo>
                    <a:lnTo>
                      <a:pt x="586" y="277"/>
                    </a:lnTo>
                    <a:lnTo>
                      <a:pt x="527" y="302"/>
                    </a:lnTo>
                    <a:lnTo>
                      <a:pt x="485" y="321"/>
                    </a:lnTo>
                    <a:lnTo>
                      <a:pt x="439" y="350"/>
                    </a:lnTo>
                    <a:lnTo>
                      <a:pt x="389" y="358"/>
                    </a:lnTo>
                    <a:lnTo>
                      <a:pt x="351" y="361"/>
                    </a:lnTo>
                    <a:lnTo>
                      <a:pt x="339" y="3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  <p:sp>
            <p:nvSpPr>
              <p:cNvPr id="37" name="Freeform 56"/>
              <p:cNvSpPr>
                <a:spLocks/>
              </p:cNvSpPr>
              <p:nvPr/>
            </p:nvSpPr>
            <p:spPr bwMode="auto">
              <a:xfrm>
                <a:off x="1084" y="1932"/>
                <a:ext cx="109" cy="70"/>
              </a:xfrm>
              <a:custGeom>
                <a:avLst/>
                <a:gdLst>
                  <a:gd name="T0" fmla="*/ 184 w 218"/>
                  <a:gd name="T1" fmla="*/ 16 h 139"/>
                  <a:gd name="T2" fmla="*/ 138 w 218"/>
                  <a:gd name="T3" fmla="*/ 53 h 139"/>
                  <a:gd name="T4" fmla="*/ 95 w 218"/>
                  <a:gd name="T5" fmla="*/ 87 h 139"/>
                  <a:gd name="T6" fmla="*/ 34 w 218"/>
                  <a:gd name="T7" fmla="*/ 109 h 139"/>
                  <a:gd name="T8" fmla="*/ 0 w 218"/>
                  <a:gd name="T9" fmla="*/ 120 h 139"/>
                  <a:gd name="T10" fmla="*/ 27 w 218"/>
                  <a:gd name="T11" fmla="*/ 139 h 139"/>
                  <a:gd name="T12" fmla="*/ 71 w 218"/>
                  <a:gd name="T13" fmla="*/ 132 h 139"/>
                  <a:gd name="T14" fmla="*/ 139 w 218"/>
                  <a:gd name="T15" fmla="*/ 87 h 139"/>
                  <a:gd name="T16" fmla="*/ 218 w 218"/>
                  <a:gd name="T17" fmla="*/ 0 h 139"/>
                  <a:gd name="T18" fmla="*/ 184 w 218"/>
                  <a:gd name="T19" fmla="*/ 16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8"/>
                  <a:gd name="T31" fmla="*/ 0 h 139"/>
                  <a:gd name="T32" fmla="*/ 218 w 218"/>
                  <a:gd name="T33" fmla="*/ 139 h 1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8" h="139">
                    <a:moveTo>
                      <a:pt x="184" y="16"/>
                    </a:moveTo>
                    <a:lnTo>
                      <a:pt x="138" y="53"/>
                    </a:lnTo>
                    <a:lnTo>
                      <a:pt x="95" y="87"/>
                    </a:lnTo>
                    <a:lnTo>
                      <a:pt x="34" y="109"/>
                    </a:lnTo>
                    <a:lnTo>
                      <a:pt x="0" y="120"/>
                    </a:lnTo>
                    <a:lnTo>
                      <a:pt x="27" y="139"/>
                    </a:lnTo>
                    <a:lnTo>
                      <a:pt x="71" y="132"/>
                    </a:lnTo>
                    <a:lnTo>
                      <a:pt x="139" y="87"/>
                    </a:lnTo>
                    <a:lnTo>
                      <a:pt x="218" y="0"/>
                    </a:lnTo>
                    <a:lnTo>
                      <a:pt x="18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Book Antiqua" charset="0"/>
                </a:endParaRPr>
              </a:p>
            </p:txBody>
          </p:sp>
        </p:grpSp>
      </p:grpSp>
      <p:grpSp>
        <p:nvGrpSpPr>
          <p:cNvPr id="55" name="Group 57"/>
          <p:cNvGrpSpPr>
            <a:grpSpLocks/>
          </p:cNvGrpSpPr>
          <p:nvPr/>
        </p:nvGrpSpPr>
        <p:grpSpPr bwMode="auto">
          <a:xfrm>
            <a:off x="455613" y="3767138"/>
            <a:ext cx="641350" cy="1446212"/>
            <a:chOff x="287" y="2373"/>
            <a:chExt cx="404" cy="911"/>
          </a:xfrm>
        </p:grpSpPr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296" y="2413"/>
              <a:ext cx="211" cy="859"/>
            </a:xfrm>
            <a:custGeom>
              <a:avLst/>
              <a:gdLst>
                <a:gd name="T0" fmla="*/ 417 w 424"/>
                <a:gd name="T1" fmla="*/ 309 h 1717"/>
                <a:gd name="T2" fmla="*/ 424 w 424"/>
                <a:gd name="T3" fmla="*/ 372 h 1717"/>
                <a:gd name="T4" fmla="*/ 424 w 424"/>
                <a:gd name="T5" fmla="*/ 713 h 1717"/>
                <a:gd name="T6" fmla="*/ 394 w 424"/>
                <a:gd name="T7" fmla="*/ 1169 h 1717"/>
                <a:gd name="T8" fmla="*/ 397 w 424"/>
                <a:gd name="T9" fmla="*/ 1460 h 1717"/>
                <a:gd name="T10" fmla="*/ 412 w 424"/>
                <a:gd name="T11" fmla="*/ 1661 h 1717"/>
                <a:gd name="T12" fmla="*/ 397 w 424"/>
                <a:gd name="T13" fmla="*/ 1717 h 1717"/>
                <a:gd name="T14" fmla="*/ 372 w 424"/>
                <a:gd name="T15" fmla="*/ 1705 h 1717"/>
                <a:gd name="T16" fmla="*/ 228 w 424"/>
                <a:gd name="T17" fmla="*/ 1594 h 1717"/>
                <a:gd name="T18" fmla="*/ 191 w 424"/>
                <a:gd name="T19" fmla="*/ 1573 h 1717"/>
                <a:gd name="T20" fmla="*/ 170 w 424"/>
                <a:gd name="T21" fmla="*/ 1541 h 1717"/>
                <a:gd name="T22" fmla="*/ 133 w 424"/>
                <a:gd name="T23" fmla="*/ 1499 h 1717"/>
                <a:gd name="T24" fmla="*/ 83 w 424"/>
                <a:gd name="T25" fmla="*/ 1455 h 1717"/>
                <a:gd name="T26" fmla="*/ 59 w 424"/>
                <a:gd name="T27" fmla="*/ 1396 h 1717"/>
                <a:gd name="T28" fmla="*/ 0 w 424"/>
                <a:gd name="T29" fmla="*/ 1346 h 1717"/>
                <a:gd name="T30" fmla="*/ 0 w 424"/>
                <a:gd name="T31" fmla="*/ 1316 h 1717"/>
                <a:gd name="T32" fmla="*/ 31 w 424"/>
                <a:gd name="T33" fmla="*/ 1276 h 1717"/>
                <a:gd name="T34" fmla="*/ 44 w 424"/>
                <a:gd name="T35" fmla="*/ 1225 h 1717"/>
                <a:gd name="T36" fmla="*/ 37 w 424"/>
                <a:gd name="T37" fmla="*/ 1198 h 1717"/>
                <a:gd name="T38" fmla="*/ 22 w 424"/>
                <a:gd name="T39" fmla="*/ 1154 h 1717"/>
                <a:gd name="T40" fmla="*/ 16 w 424"/>
                <a:gd name="T41" fmla="*/ 1123 h 1717"/>
                <a:gd name="T42" fmla="*/ 40 w 424"/>
                <a:gd name="T43" fmla="*/ 1074 h 1717"/>
                <a:gd name="T44" fmla="*/ 40 w 424"/>
                <a:gd name="T45" fmla="*/ 1041 h 1717"/>
                <a:gd name="T46" fmla="*/ 15 w 424"/>
                <a:gd name="T47" fmla="*/ 975 h 1717"/>
                <a:gd name="T48" fmla="*/ 15 w 424"/>
                <a:gd name="T49" fmla="*/ 938 h 1717"/>
                <a:gd name="T50" fmla="*/ 29 w 424"/>
                <a:gd name="T51" fmla="*/ 909 h 1717"/>
                <a:gd name="T52" fmla="*/ 53 w 424"/>
                <a:gd name="T53" fmla="*/ 875 h 1717"/>
                <a:gd name="T54" fmla="*/ 52 w 424"/>
                <a:gd name="T55" fmla="*/ 817 h 1717"/>
                <a:gd name="T56" fmla="*/ 37 w 424"/>
                <a:gd name="T57" fmla="*/ 769 h 1717"/>
                <a:gd name="T58" fmla="*/ 52 w 424"/>
                <a:gd name="T59" fmla="*/ 713 h 1717"/>
                <a:gd name="T60" fmla="*/ 66 w 424"/>
                <a:gd name="T61" fmla="*/ 699 h 1717"/>
                <a:gd name="T62" fmla="*/ 53 w 424"/>
                <a:gd name="T63" fmla="*/ 647 h 1717"/>
                <a:gd name="T64" fmla="*/ 22 w 424"/>
                <a:gd name="T65" fmla="*/ 592 h 1717"/>
                <a:gd name="T66" fmla="*/ 15 w 424"/>
                <a:gd name="T67" fmla="*/ 557 h 1717"/>
                <a:gd name="T68" fmla="*/ 22 w 424"/>
                <a:gd name="T69" fmla="*/ 523 h 1717"/>
                <a:gd name="T70" fmla="*/ 62 w 424"/>
                <a:gd name="T71" fmla="*/ 493 h 1717"/>
                <a:gd name="T72" fmla="*/ 59 w 424"/>
                <a:gd name="T73" fmla="*/ 468 h 1717"/>
                <a:gd name="T74" fmla="*/ 16 w 424"/>
                <a:gd name="T75" fmla="*/ 390 h 1717"/>
                <a:gd name="T76" fmla="*/ 3 w 424"/>
                <a:gd name="T77" fmla="*/ 328 h 1717"/>
                <a:gd name="T78" fmla="*/ 15 w 424"/>
                <a:gd name="T79" fmla="*/ 294 h 1717"/>
                <a:gd name="T80" fmla="*/ 53 w 424"/>
                <a:gd name="T81" fmla="*/ 263 h 1717"/>
                <a:gd name="T82" fmla="*/ 44 w 424"/>
                <a:gd name="T83" fmla="*/ 235 h 1717"/>
                <a:gd name="T84" fmla="*/ 16 w 424"/>
                <a:gd name="T85" fmla="*/ 204 h 1717"/>
                <a:gd name="T86" fmla="*/ 16 w 424"/>
                <a:gd name="T87" fmla="*/ 170 h 1717"/>
                <a:gd name="T88" fmla="*/ 62 w 424"/>
                <a:gd name="T89" fmla="*/ 147 h 1717"/>
                <a:gd name="T90" fmla="*/ 81 w 424"/>
                <a:gd name="T91" fmla="*/ 122 h 1717"/>
                <a:gd name="T92" fmla="*/ 44 w 424"/>
                <a:gd name="T93" fmla="*/ 71 h 1717"/>
                <a:gd name="T94" fmla="*/ 44 w 424"/>
                <a:gd name="T95" fmla="*/ 44 h 1717"/>
                <a:gd name="T96" fmla="*/ 88 w 424"/>
                <a:gd name="T97" fmla="*/ 28 h 1717"/>
                <a:gd name="T98" fmla="*/ 90 w 424"/>
                <a:gd name="T99" fmla="*/ 0 h 1717"/>
                <a:gd name="T100" fmla="*/ 140 w 424"/>
                <a:gd name="T101" fmla="*/ 71 h 1717"/>
                <a:gd name="T102" fmla="*/ 198 w 424"/>
                <a:gd name="T103" fmla="*/ 145 h 1717"/>
                <a:gd name="T104" fmla="*/ 272 w 424"/>
                <a:gd name="T105" fmla="*/ 204 h 1717"/>
                <a:gd name="T106" fmla="*/ 331 w 424"/>
                <a:gd name="T107" fmla="*/ 251 h 1717"/>
                <a:gd name="T108" fmla="*/ 394 w 424"/>
                <a:gd name="T109" fmla="*/ 287 h 1717"/>
                <a:gd name="T110" fmla="*/ 417 w 424"/>
                <a:gd name="T111" fmla="*/ 309 h 17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4"/>
                <a:gd name="T169" fmla="*/ 0 h 1717"/>
                <a:gd name="T170" fmla="*/ 424 w 424"/>
                <a:gd name="T171" fmla="*/ 1717 h 17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4" h="1717">
                  <a:moveTo>
                    <a:pt x="417" y="309"/>
                  </a:moveTo>
                  <a:lnTo>
                    <a:pt x="424" y="372"/>
                  </a:lnTo>
                  <a:lnTo>
                    <a:pt x="424" y="713"/>
                  </a:lnTo>
                  <a:lnTo>
                    <a:pt x="394" y="1169"/>
                  </a:lnTo>
                  <a:lnTo>
                    <a:pt x="397" y="1460"/>
                  </a:lnTo>
                  <a:lnTo>
                    <a:pt x="412" y="1661"/>
                  </a:lnTo>
                  <a:lnTo>
                    <a:pt x="397" y="1717"/>
                  </a:lnTo>
                  <a:lnTo>
                    <a:pt x="372" y="1705"/>
                  </a:lnTo>
                  <a:lnTo>
                    <a:pt x="228" y="1594"/>
                  </a:lnTo>
                  <a:lnTo>
                    <a:pt x="191" y="1573"/>
                  </a:lnTo>
                  <a:lnTo>
                    <a:pt x="170" y="1541"/>
                  </a:lnTo>
                  <a:lnTo>
                    <a:pt x="133" y="1499"/>
                  </a:lnTo>
                  <a:lnTo>
                    <a:pt x="83" y="1455"/>
                  </a:lnTo>
                  <a:lnTo>
                    <a:pt x="59" y="1396"/>
                  </a:lnTo>
                  <a:lnTo>
                    <a:pt x="0" y="1346"/>
                  </a:lnTo>
                  <a:lnTo>
                    <a:pt x="0" y="1316"/>
                  </a:lnTo>
                  <a:lnTo>
                    <a:pt x="31" y="1276"/>
                  </a:lnTo>
                  <a:lnTo>
                    <a:pt x="44" y="1225"/>
                  </a:lnTo>
                  <a:lnTo>
                    <a:pt x="37" y="1198"/>
                  </a:lnTo>
                  <a:lnTo>
                    <a:pt x="22" y="1154"/>
                  </a:lnTo>
                  <a:lnTo>
                    <a:pt x="16" y="1123"/>
                  </a:lnTo>
                  <a:lnTo>
                    <a:pt x="40" y="1074"/>
                  </a:lnTo>
                  <a:lnTo>
                    <a:pt x="40" y="1041"/>
                  </a:lnTo>
                  <a:lnTo>
                    <a:pt x="15" y="975"/>
                  </a:lnTo>
                  <a:lnTo>
                    <a:pt x="15" y="938"/>
                  </a:lnTo>
                  <a:lnTo>
                    <a:pt x="29" y="909"/>
                  </a:lnTo>
                  <a:lnTo>
                    <a:pt x="53" y="875"/>
                  </a:lnTo>
                  <a:lnTo>
                    <a:pt x="52" y="817"/>
                  </a:lnTo>
                  <a:lnTo>
                    <a:pt x="37" y="769"/>
                  </a:lnTo>
                  <a:lnTo>
                    <a:pt x="52" y="713"/>
                  </a:lnTo>
                  <a:lnTo>
                    <a:pt x="66" y="699"/>
                  </a:lnTo>
                  <a:lnTo>
                    <a:pt x="53" y="647"/>
                  </a:lnTo>
                  <a:lnTo>
                    <a:pt x="22" y="592"/>
                  </a:lnTo>
                  <a:lnTo>
                    <a:pt x="15" y="557"/>
                  </a:lnTo>
                  <a:lnTo>
                    <a:pt x="22" y="523"/>
                  </a:lnTo>
                  <a:lnTo>
                    <a:pt x="62" y="493"/>
                  </a:lnTo>
                  <a:lnTo>
                    <a:pt x="59" y="468"/>
                  </a:lnTo>
                  <a:lnTo>
                    <a:pt x="16" y="390"/>
                  </a:lnTo>
                  <a:lnTo>
                    <a:pt x="3" y="328"/>
                  </a:lnTo>
                  <a:lnTo>
                    <a:pt x="15" y="294"/>
                  </a:lnTo>
                  <a:lnTo>
                    <a:pt x="53" y="263"/>
                  </a:lnTo>
                  <a:lnTo>
                    <a:pt x="44" y="235"/>
                  </a:lnTo>
                  <a:lnTo>
                    <a:pt x="16" y="204"/>
                  </a:lnTo>
                  <a:lnTo>
                    <a:pt x="16" y="170"/>
                  </a:lnTo>
                  <a:lnTo>
                    <a:pt x="62" y="147"/>
                  </a:lnTo>
                  <a:lnTo>
                    <a:pt x="81" y="122"/>
                  </a:lnTo>
                  <a:lnTo>
                    <a:pt x="44" y="71"/>
                  </a:lnTo>
                  <a:lnTo>
                    <a:pt x="44" y="44"/>
                  </a:lnTo>
                  <a:lnTo>
                    <a:pt x="88" y="28"/>
                  </a:lnTo>
                  <a:lnTo>
                    <a:pt x="90" y="0"/>
                  </a:lnTo>
                  <a:lnTo>
                    <a:pt x="140" y="71"/>
                  </a:lnTo>
                  <a:lnTo>
                    <a:pt x="198" y="145"/>
                  </a:lnTo>
                  <a:lnTo>
                    <a:pt x="272" y="204"/>
                  </a:lnTo>
                  <a:lnTo>
                    <a:pt x="331" y="251"/>
                  </a:lnTo>
                  <a:lnTo>
                    <a:pt x="394" y="287"/>
                  </a:lnTo>
                  <a:lnTo>
                    <a:pt x="417" y="30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287" y="2426"/>
              <a:ext cx="61" cy="654"/>
            </a:xfrm>
            <a:custGeom>
              <a:avLst/>
              <a:gdLst>
                <a:gd name="T0" fmla="*/ 83 w 121"/>
                <a:gd name="T1" fmla="*/ 44 h 1309"/>
                <a:gd name="T2" fmla="*/ 121 w 121"/>
                <a:gd name="T3" fmla="*/ 91 h 1309"/>
                <a:gd name="T4" fmla="*/ 98 w 121"/>
                <a:gd name="T5" fmla="*/ 127 h 1309"/>
                <a:gd name="T6" fmla="*/ 46 w 121"/>
                <a:gd name="T7" fmla="*/ 153 h 1309"/>
                <a:gd name="T8" fmla="*/ 67 w 121"/>
                <a:gd name="T9" fmla="*/ 190 h 1309"/>
                <a:gd name="T10" fmla="*/ 90 w 121"/>
                <a:gd name="T11" fmla="*/ 237 h 1309"/>
                <a:gd name="T12" fmla="*/ 61 w 121"/>
                <a:gd name="T13" fmla="*/ 267 h 1309"/>
                <a:gd name="T14" fmla="*/ 37 w 121"/>
                <a:gd name="T15" fmla="*/ 304 h 1309"/>
                <a:gd name="T16" fmla="*/ 61 w 121"/>
                <a:gd name="T17" fmla="*/ 369 h 1309"/>
                <a:gd name="T18" fmla="*/ 90 w 121"/>
                <a:gd name="T19" fmla="*/ 428 h 1309"/>
                <a:gd name="T20" fmla="*/ 83 w 121"/>
                <a:gd name="T21" fmla="*/ 480 h 1309"/>
                <a:gd name="T22" fmla="*/ 46 w 121"/>
                <a:gd name="T23" fmla="*/ 524 h 1309"/>
                <a:gd name="T24" fmla="*/ 89 w 121"/>
                <a:gd name="T25" fmla="*/ 617 h 1309"/>
                <a:gd name="T26" fmla="*/ 105 w 121"/>
                <a:gd name="T27" fmla="*/ 676 h 1309"/>
                <a:gd name="T28" fmla="*/ 73 w 121"/>
                <a:gd name="T29" fmla="*/ 719 h 1309"/>
                <a:gd name="T30" fmla="*/ 80 w 121"/>
                <a:gd name="T31" fmla="*/ 786 h 1309"/>
                <a:gd name="T32" fmla="*/ 102 w 121"/>
                <a:gd name="T33" fmla="*/ 852 h 1309"/>
                <a:gd name="T34" fmla="*/ 76 w 121"/>
                <a:gd name="T35" fmla="*/ 889 h 1309"/>
                <a:gd name="T36" fmla="*/ 39 w 121"/>
                <a:gd name="T37" fmla="*/ 933 h 1309"/>
                <a:gd name="T38" fmla="*/ 76 w 121"/>
                <a:gd name="T39" fmla="*/ 1013 h 1309"/>
                <a:gd name="T40" fmla="*/ 90 w 121"/>
                <a:gd name="T41" fmla="*/ 1068 h 1309"/>
                <a:gd name="T42" fmla="*/ 58 w 121"/>
                <a:gd name="T43" fmla="*/ 1080 h 1309"/>
                <a:gd name="T44" fmla="*/ 67 w 121"/>
                <a:gd name="T45" fmla="*/ 1168 h 1309"/>
                <a:gd name="T46" fmla="*/ 83 w 121"/>
                <a:gd name="T47" fmla="*/ 1214 h 1309"/>
                <a:gd name="T48" fmla="*/ 58 w 121"/>
                <a:gd name="T49" fmla="*/ 1266 h 1309"/>
                <a:gd name="T50" fmla="*/ 2 w 121"/>
                <a:gd name="T51" fmla="*/ 1294 h 1309"/>
                <a:gd name="T52" fmla="*/ 45 w 121"/>
                <a:gd name="T53" fmla="*/ 1205 h 1309"/>
                <a:gd name="T54" fmla="*/ 24 w 121"/>
                <a:gd name="T55" fmla="*/ 1131 h 1309"/>
                <a:gd name="T56" fmla="*/ 30 w 121"/>
                <a:gd name="T57" fmla="*/ 1068 h 1309"/>
                <a:gd name="T58" fmla="*/ 46 w 121"/>
                <a:gd name="T59" fmla="*/ 1037 h 1309"/>
                <a:gd name="T60" fmla="*/ 11 w 121"/>
                <a:gd name="T61" fmla="*/ 957 h 1309"/>
                <a:gd name="T62" fmla="*/ 11 w 121"/>
                <a:gd name="T63" fmla="*/ 877 h 1309"/>
                <a:gd name="T64" fmla="*/ 54 w 121"/>
                <a:gd name="T65" fmla="*/ 840 h 1309"/>
                <a:gd name="T66" fmla="*/ 45 w 121"/>
                <a:gd name="T67" fmla="*/ 781 h 1309"/>
                <a:gd name="T68" fmla="*/ 32 w 121"/>
                <a:gd name="T69" fmla="*/ 713 h 1309"/>
                <a:gd name="T70" fmla="*/ 67 w 121"/>
                <a:gd name="T71" fmla="*/ 669 h 1309"/>
                <a:gd name="T72" fmla="*/ 52 w 121"/>
                <a:gd name="T73" fmla="*/ 620 h 1309"/>
                <a:gd name="T74" fmla="*/ 11 w 121"/>
                <a:gd name="T75" fmla="*/ 543 h 1309"/>
                <a:gd name="T76" fmla="*/ 17 w 121"/>
                <a:gd name="T77" fmla="*/ 492 h 1309"/>
                <a:gd name="T78" fmla="*/ 54 w 121"/>
                <a:gd name="T79" fmla="*/ 450 h 1309"/>
                <a:gd name="T80" fmla="*/ 15 w 121"/>
                <a:gd name="T81" fmla="*/ 353 h 1309"/>
                <a:gd name="T82" fmla="*/ 0 w 121"/>
                <a:gd name="T83" fmla="*/ 296 h 1309"/>
                <a:gd name="T84" fmla="*/ 32 w 121"/>
                <a:gd name="T85" fmla="*/ 252 h 1309"/>
                <a:gd name="T86" fmla="*/ 46 w 121"/>
                <a:gd name="T87" fmla="*/ 223 h 1309"/>
                <a:gd name="T88" fmla="*/ 11 w 121"/>
                <a:gd name="T89" fmla="*/ 177 h 1309"/>
                <a:gd name="T90" fmla="*/ 24 w 121"/>
                <a:gd name="T91" fmla="*/ 132 h 1309"/>
                <a:gd name="T92" fmla="*/ 67 w 121"/>
                <a:gd name="T93" fmla="*/ 103 h 1309"/>
                <a:gd name="T94" fmla="*/ 68 w 121"/>
                <a:gd name="T95" fmla="*/ 69 h 1309"/>
                <a:gd name="T96" fmla="*/ 46 w 121"/>
                <a:gd name="T97" fmla="*/ 24 h 13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1"/>
                <a:gd name="T148" fmla="*/ 0 h 1309"/>
                <a:gd name="T149" fmla="*/ 121 w 121"/>
                <a:gd name="T150" fmla="*/ 1309 h 13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1" h="1309">
                  <a:moveTo>
                    <a:pt x="61" y="0"/>
                  </a:moveTo>
                  <a:lnTo>
                    <a:pt x="83" y="44"/>
                  </a:lnTo>
                  <a:lnTo>
                    <a:pt x="102" y="73"/>
                  </a:lnTo>
                  <a:lnTo>
                    <a:pt x="121" y="91"/>
                  </a:lnTo>
                  <a:lnTo>
                    <a:pt x="117" y="112"/>
                  </a:lnTo>
                  <a:lnTo>
                    <a:pt x="98" y="127"/>
                  </a:lnTo>
                  <a:lnTo>
                    <a:pt x="68" y="134"/>
                  </a:lnTo>
                  <a:lnTo>
                    <a:pt x="46" y="153"/>
                  </a:lnTo>
                  <a:lnTo>
                    <a:pt x="52" y="177"/>
                  </a:lnTo>
                  <a:lnTo>
                    <a:pt x="67" y="190"/>
                  </a:lnTo>
                  <a:lnTo>
                    <a:pt x="90" y="220"/>
                  </a:lnTo>
                  <a:lnTo>
                    <a:pt x="90" y="237"/>
                  </a:lnTo>
                  <a:lnTo>
                    <a:pt x="83" y="252"/>
                  </a:lnTo>
                  <a:lnTo>
                    <a:pt x="61" y="267"/>
                  </a:lnTo>
                  <a:lnTo>
                    <a:pt x="39" y="282"/>
                  </a:lnTo>
                  <a:lnTo>
                    <a:pt x="37" y="304"/>
                  </a:lnTo>
                  <a:lnTo>
                    <a:pt x="45" y="326"/>
                  </a:lnTo>
                  <a:lnTo>
                    <a:pt x="61" y="369"/>
                  </a:lnTo>
                  <a:lnTo>
                    <a:pt x="76" y="404"/>
                  </a:lnTo>
                  <a:lnTo>
                    <a:pt x="90" y="428"/>
                  </a:lnTo>
                  <a:lnTo>
                    <a:pt x="90" y="456"/>
                  </a:lnTo>
                  <a:lnTo>
                    <a:pt x="83" y="480"/>
                  </a:lnTo>
                  <a:lnTo>
                    <a:pt x="61" y="502"/>
                  </a:lnTo>
                  <a:lnTo>
                    <a:pt x="46" y="524"/>
                  </a:lnTo>
                  <a:lnTo>
                    <a:pt x="52" y="561"/>
                  </a:lnTo>
                  <a:lnTo>
                    <a:pt x="89" y="617"/>
                  </a:lnTo>
                  <a:lnTo>
                    <a:pt x="102" y="647"/>
                  </a:lnTo>
                  <a:lnTo>
                    <a:pt x="105" y="676"/>
                  </a:lnTo>
                  <a:lnTo>
                    <a:pt x="90" y="698"/>
                  </a:lnTo>
                  <a:lnTo>
                    <a:pt x="73" y="719"/>
                  </a:lnTo>
                  <a:lnTo>
                    <a:pt x="68" y="750"/>
                  </a:lnTo>
                  <a:lnTo>
                    <a:pt x="80" y="786"/>
                  </a:lnTo>
                  <a:lnTo>
                    <a:pt x="95" y="825"/>
                  </a:lnTo>
                  <a:lnTo>
                    <a:pt x="102" y="852"/>
                  </a:lnTo>
                  <a:lnTo>
                    <a:pt x="95" y="870"/>
                  </a:lnTo>
                  <a:lnTo>
                    <a:pt x="76" y="889"/>
                  </a:lnTo>
                  <a:lnTo>
                    <a:pt x="52" y="911"/>
                  </a:lnTo>
                  <a:lnTo>
                    <a:pt x="39" y="933"/>
                  </a:lnTo>
                  <a:lnTo>
                    <a:pt x="52" y="972"/>
                  </a:lnTo>
                  <a:lnTo>
                    <a:pt x="76" y="1013"/>
                  </a:lnTo>
                  <a:lnTo>
                    <a:pt x="89" y="1043"/>
                  </a:lnTo>
                  <a:lnTo>
                    <a:pt x="90" y="1068"/>
                  </a:lnTo>
                  <a:lnTo>
                    <a:pt x="83" y="1080"/>
                  </a:lnTo>
                  <a:lnTo>
                    <a:pt x="58" y="1080"/>
                  </a:lnTo>
                  <a:lnTo>
                    <a:pt x="52" y="1134"/>
                  </a:lnTo>
                  <a:lnTo>
                    <a:pt x="67" y="1168"/>
                  </a:lnTo>
                  <a:lnTo>
                    <a:pt x="80" y="1192"/>
                  </a:lnTo>
                  <a:lnTo>
                    <a:pt x="83" y="1214"/>
                  </a:lnTo>
                  <a:lnTo>
                    <a:pt x="83" y="1235"/>
                  </a:lnTo>
                  <a:lnTo>
                    <a:pt x="58" y="1266"/>
                  </a:lnTo>
                  <a:lnTo>
                    <a:pt x="24" y="1309"/>
                  </a:lnTo>
                  <a:lnTo>
                    <a:pt x="2" y="1294"/>
                  </a:lnTo>
                  <a:lnTo>
                    <a:pt x="11" y="1259"/>
                  </a:lnTo>
                  <a:lnTo>
                    <a:pt x="45" y="1205"/>
                  </a:lnTo>
                  <a:lnTo>
                    <a:pt x="39" y="1171"/>
                  </a:lnTo>
                  <a:lnTo>
                    <a:pt x="24" y="1131"/>
                  </a:lnTo>
                  <a:lnTo>
                    <a:pt x="15" y="1097"/>
                  </a:lnTo>
                  <a:lnTo>
                    <a:pt x="30" y="1068"/>
                  </a:lnTo>
                  <a:lnTo>
                    <a:pt x="45" y="1058"/>
                  </a:lnTo>
                  <a:lnTo>
                    <a:pt x="46" y="1037"/>
                  </a:lnTo>
                  <a:lnTo>
                    <a:pt x="30" y="994"/>
                  </a:lnTo>
                  <a:lnTo>
                    <a:pt x="11" y="957"/>
                  </a:lnTo>
                  <a:lnTo>
                    <a:pt x="0" y="920"/>
                  </a:lnTo>
                  <a:lnTo>
                    <a:pt x="11" y="877"/>
                  </a:lnTo>
                  <a:lnTo>
                    <a:pt x="45" y="860"/>
                  </a:lnTo>
                  <a:lnTo>
                    <a:pt x="54" y="840"/>
                  </a:lnTo>
                  <a:lnTo>
                    <a:pt x="52" y="811"/>
                  </a:lnTo>
                  <a:lnTo>
                    <a:pt x="45" y="781"/>
                  </a:lnTo>
                  <a:lnTo>
                    <a:pt x="32" y="743"/>
                  </a:lnTo>
                  <a:lnTo>
                    <a:pt x="32" y="713"/>
                  </a:lnTo>
                  <a:lnTo>
                    <a:pt x="46" y="693"/>
                  </a:lnTo>
                  <a:lnTo>
                    <a:pt x="67" y="669"/>
                  </a:lnTo>
                  <a:lnTo>
                    <a:pt x="67" y="654"/>
                  </a:lnTo>
                  <a:lnTo>
                    <a:pt x="52" y="620"/>
                  </a:lnTo>
                  <a:lnTo>
                    <a:pt x="23" y="576"/>
                  </a:lnTo>
                  <a:lnTo>
                    <a:pt x="11" y="543"/>
                  </a:lnTo>
                  <a:lnTo>
                    <a:pt x="11" y="517"/>
                  </a:lnTo>
                  <a:lnTo>
                    <a:pt x="17" y="492"/>
                  </a:lnTo>
                  <a:lnTo>
                    <a:pt x="37" y="472"/>
                  </a:lnTo>
                  <a:lnTo>
                    <a:pt x="54" y="450"/>
                  </a:lnTo>
                  <a:lnTo>
                    <a:pt x="54" y="434"/>
                  </a:lnTo>
                  <a:lnTo>
                    <a:pt x="15" y="353"/>
                  </a:lnTo>
                  <a:lnTo>
                    <a:pt x="8" y="323"/>
                  </a:lnTo>
                  <a:lnTo>
                    <a:pt x="0" y="296"/>
                  </a:lnTo>
                  <a:lnTo>
                    <a:pt x="15" y="271"/>
                  </a:lnTo>
                  <a:lnTo>
                    <a:pt x="32" y="252"/>
                  </a:lnTo>
                  <a:lnTo>
                    <a:pt x="46" y="237"/>
                  </a:lnTo>
                  <a:lnTo>
                    <a:pt x="46" y="223"/>
                  </a:lnTo>
                  <a:lnTo>
                    <a:pt x="32" y="200"/>
                  </a:lnTo>
                  <a:lnTo>
                    <a:pt x="11" y="177"/>
                  </a:lnTo>
                  <a:lnTo>
                    <a:pt x="11" y="153"/>
                  </a:lnTo>
                  <a:lnTo>
                    <a:pt x="24" y="132"/>
                  </a:lnTo>
                  <a:lnTo>
                    <a:pt x="46" y="112"/>
                  </a:lnTo>
                  <a:lnTo>
                    <a:pt x="67" y="103"/>
                  </a:lnTo>
                  <a:lnTo>
                    <a:pt x="76" y="88"/>
                  </a:lnTo>
                  <a:lnTo>
                    <a:pt x="68" y="69"/>
                  </a:lnTo>
                  <a:lnTo>
                    <a:pt x="54" y="47"/>
                  </a:lnTo>
                  <a:lnTo>
                    <a:pt x="46" y="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453" y="2585"/>
              <a:ext cx="58" cy="530"/>
            </a:xfrm>
            <a:custGeom>
              <a:avLst/>
              <a:gdLst>
                <a:gd name="T0" fmla="*/ 103 w 116"/>
                <a:gd name="T1" fmla="*/ 29 h 1058"/>
                <a:gd name="T2" fmla="*/ 109 w 116"/>
                <a:gd name="T3" fmla="*/ 102 h 1058"/>
                <a:gd name="T4" fmla="*/ 60 w 116"/>
                <a:gd name="T5" fmla="*/ 132 h 1058"/>
                <a:gd name="T6" fmla="*/ 75 w 116"/>
                <a:gd name="T7" fmla="*/ 213 h 1058"/>
                <a:gd name="T8" fmla="*/ 97 w 116"/>
                <a:gd name="T9" fmla="*/ 291 h 1058"/>
                <a:gd name="T10" fmla="*/ 67 w 116"/>
                <a:gd name="T11" fmla="*/ 331 h 1058"/>
                <a:gd name="T12" fmla="*/ 75 w 116"/>
                <a:gd name="T13" fmla="*/ 396 h 1058"/>
                <a:gd name="T14" fmla="*/ 97 w 116"/>
                <a:gd name="T15" fmla="*/ 467 h 1058"/>
                <a:gd name="T16" fmla="*/ 82 w 116"/>
                <a:gd name="T17" fmla="*/ 519 h 1058"/>
                <a:gd name="T18" fmla="*/ 57 w 116"/>
                <a:gd name="T19" fmla="*/ 566 h 1058"/>
                <a:gd name="T20" fmla="*/ 90 w 116"/>
                <a:gd name="T21" fmla="*/ 659 h 1058"/>
                <a:gd name="T22" fmla="*/ 97 w 116"/>
                <a:gd name="T23" fmla="*/ 720 h 1058"/>
                <a:gd name="T24" fmla="*/ 42 w 116"/>
                <a:gd name="T25" fmla="*/ 764 h 1058"/>
                <a:gd name="T26" fmla="*/ 57 w 116"/>
                <a:gd name="T27" fmla="*/ 857 h 1058"/>
                <a:gd name="T28" fmla="*/ 72 w 116"/>
                <a:gd name="T29" fmla="*/ 938 h 1058"/>
                <a:gd name="T30" fmla="*/ 42 w 116"/>
                <a:gd name="T31" fmla="*/ 984 h 1058"/>
                <a:gd name="T32" fmla="*/ 27 w 116"/>
                <a:gd name="T33" fmla="*/ 1048 h 1058"/>
                <a:gd name="T34" fmla="*/ 12 w 116"/>
                <a:gd name="T35" fmla="*/ 1021 h 1058"/>
                <a:gd name="T36" fmla="*/ 42 w 116"/>
                <a:gd name="T37" fmla="*/ 947 h 1058"/>
                <a:gd name="T38" fmla="*/ 27 w 116"/>
                <a:gd name="T39" fmla="*/ 838 h 1058"/>
                <a:gd name="T40" fmla="*/ 20 w 116"/>
                <a:gd name="T41" fmla="*/ 757 h 1058"/>
                <a:gd name="T42" fmla="*/ 60 w 116"/>
                <a:gd name="T43" fmla="*/ 703 h 1058"/>
                <a:gd name="T44" fmla="*/ 27 w 116"/>
                <a:gd name="T45" fmla="*/ 625 h 1058"/>
                <a:gd name="T46" fmla="*/ 20 w 116"/>
                <a:gd name="T47" fmla="*/ 551 h 1058"/>
                <a:gd name="T48" fmla="*/ 50 w 116"/>
                <a:gd name="T49" fmla="*/ 492 h 1058"/>
                <a:gd name="T50" fmla="*/ 64 w 116"/>
                <a:gd name="T51" fmla="*/ 448 h 1058"/>
                <a:gd name="T52" fmla="*/ 35 w 116"/>
                <a:gd name="T53" fmla="*/ 374 h 1058"/>
                <a:gd name="T54" fmla="*/ 42 w 116"/>
                <a:gd name="T55" fmla="*/ 313 h 1058"/>
                <a:gd name="T56" fmla="*/ 60 w 116"/>
                <a:gd name="T57" fmla="*/ 269 h 1058"/>
                <a:gd name="T58" fmla="*/ 38 w 116"/>
                <a:gd name="T59" fmla="*/ 204 h 1058"/>
                <a:gd name="T60" fmla="*/ 30 w 116"/>
                <a:gd name="T61" fmla="*/ 130 h 1058"/>
                <a:gd name="T62" fmla="*/ 64 w 116"/>
                <a:gd name="T63" fmla="*/ 81 h 1058"/>
                <a:gd name="T64" fmla="*/ 67 w 116"/>
                <a:gd name="T65" fmla="*/ 34 h 1058"/>
                <a:gd name="T66" fmla="*/ 90 w 116"/>
                <a:gd name="T67" fmla="*/ 0 h 10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6"/>
                <a:gd name="T103" fmla="*/ 0 h 1058"/>
                <a:gd name="T104" fmla="*/ 116 w 116"/>
                <a:gd name="T105" fmla="*/ 1058 h 10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6" h="1058">
                  <a:moveTo>
                    <a:pt x="90" y="0"/>
                  </a:moveTo>
                  <a:lnTo>
                    <a:pt x="103" y="29"/>
                  </a:lnTo>
                  <a:lnTo>
                    <a:pt x="116" y="81"/>
                  </a:lnTo>
                  <a:lnTo>
                    <a:pt x="109" y="102"/>
                  </a:lnTo>
                  <a:lnTo>
                    <a:pt x="79" y="117"/>
                  </a:lnTo>
                  <a:lnTo>
                    <a:pt x="60" y="132"/>
                  </a:lnTo>
                  <a:lnTo>
                    <a:pt x="60" y="173"/>
                  </a:lnTo>
                  <a:lnTo>
                    <a:pt x="75" y="213"/>
                  </a:lnTo>
                  <a:lnTo>
                    <a:pt x="94" y="240"/>
                  </a:lnTo>
                  <a:lnTo>
                    <a:pt x="97" y="291"/>
                  </a:lnTo>
                  <a:lnTo>
                    <a:pt x="87" y="309"/>
                  </a:lnTo>
                  <a:lnTo>
                    <a:pt x="67" y="331"/>
                  </a:lnTo>
                  <a:lnTo>
                    <a:pt x="64" y="365"/>
                  </a:lnTo>
                  <a:lnTo>
                    <a:pt x="75" y="396"/>
                  </a:lnTo>
                  <a:lnTo>
                    <a:pt x="90" y="424"/>
                  </a:lnTo>
                  <a:lnTo>
                    <a:pt x="97" y="467"/>
                  </a:lnTo>
                  <a:lnTo>
                    <a:pt x="97" y="492"/>
                  </a:lnTo>
                  <a:lnTo>
                    <a:pt x="82" y="519"/>
                  </a:lnTo>
                  <a:lnTo>
                    <a:pt x="57" y="544"/>
                  </a:lnTo>
                  <a:lnTo>
                    <a:pt x="57" y="566"/>
                  </a:lnTo>
                  <a:lnTo>
                    <a:pt x="64" y="631"/>
                  </a:lnTo>
                  <a:lnTo>
                    <a:pt x="90" y="659"/>
                  </a:lnTo>
                  <a:lnTo>
                    <a:pt x="103" y="688"/>
                  </a:lnTo>
                  <a:lnTo>
                    <a:pt x="97" y="720"/>
                  </a:lnTo>
                  <a:lnTo>
                    <a:pt x="60" y="742"/>
                  </a:lnTo>
                  <a:lnTo>
                    <a:pt x="42" y="764"/>
                  </a:lnTo>
                  <a:lnTo>
                    <a:pt x="38" y="805"/>
                  </a:lnTo>
                  <a:lnTo>
                    <a:pt x="57" y="857"/>
                  </a:lnTo>
                  <a:lnTo>
                    <a:pt x="72" y="909"/>
                  </a:lnTo>
                  <a:lnTo>
                    <a:pt x="72" y="938"/>
                  </a:lnTo>
                  <a:lnTo>
                    <a:pt x="64" y="977"/>
                  </a:lnTo>
                  <a:lnTo>
                    <a:pt x="42" y="984"/>
                  </a:lnTo>
                  <a:lnTo>
                    <a:pt x="27" y="1014"/>
                  </a:lnTo>
                  <a:lnTo>
                    <a:pt x="27" y="1048"/>
                  </a:lnTo>
                  <a:lnTo>
                    <a:pt x="0" y="1058"/>
                  </a:lnTo>
                  <a:lnTo>
                    <a:pt x="12" y="1021"/>
                  </a:lnTo>
                  <a:lnTo>
                    <a:pt x="35" y="977"/>
                  </a:lnTo>
                  <a:lnTo>
                    <a:pt x="42" y="947"/>
                  </a:lnTo>
                  <a:lnTo>
                    <a:pt x="42" y="889"/>
                  </a:lnTo>
                  <a:lnTo>
                    <a:pt x="27" y="838"/>
                  </a:lnTo>
                  <a:lnTo>
                    <a:pt x="23" y="798"/>
                  </a:lnTo>
                  <a:lnTo>
                    <a:pt x="20" y="757"/>
                  </a:lnTo>
                  <a:lnTo>
                    <a:pt x="45" y="724"/>
                  </a:lnTo>
                  <a:lnTo>
                    <a:pt x="60" y="703"/>
                  </a:lnTo>
                  <a:lnTo>
                    <a:pt x="50" y="659"/>
                  </a:lnTo>
                  <a:lnTo>
                    <a:pt x="27" y="625"/>
                  </a:lnTo>
                  <a:lnTo>
                    <a:pt x="23" y="595"/>
                  </a:lnTo>
                  <a:lnTo>
                    <a:pt x="20" y="551"/>
                  </a:lnTo>
                  <a:lnTo>
                    <a:pt x="30" y="522"/>
                  </a:lnTo>
                  <a:lnTo>
                    <a:pt x="50" y="492"/>
                  </a:lnTo>
                  <a:lnTo>
                    <a:pt x="64" y="470"/>
                  </a:lnTo>
                  <a:lnTo>
                    <a:pt x="64" y="448"/>
                  </a:lnTo>
                  <a:lnTo>
                    <a:pt x="50" y="424"/>
                  </a:lnTo>
                  <a:lnTo>
                    <a:pt x="35" y="374"/>
                  </a:lnTo>
                  <a:lnTo>
                    <a:pt x="35" y="343"/>
                  </a:lnTo>
                  <a:lnTo>
                    <a:pt x="42" y="313"/>
                  </a:lnTo>
                  <a:lnTo>
                    <a:pt x="57" y="291"/>
                  </a:lnTo>
                  <a:lnTo>
                    <a:pt x="60" y="269"/>
                  </a:lnTo>
                  <a:lnTo>
                    <a:pt x="57" y="242"/>
                  </a:lnTo>
                  <a:lnTo>
                    <a:pt x="38" y="204"/>
                  </a:lnTo>
                  <a:lnTo>
                    <a:pt x="27" y="176"/>
                  </a:lnTo>
                  <a:lnTo>
                    <a:pt x="30" y="130"/>
                  </a:lnTo>
                  <a:lnTo>
                    <a:pt x="45" y="111"/>
                  </a:lnTo>
                  <a:lnTo>
                    <a:pt x="64" y="81"/>
                  </a:lnTo>
                  <a:lnTo>
                    <a:pt x="75" y="56"/>
                  </a:lnTo>
                  <a:lnTo>
                    <a:pt x="67" y="34"/>
                  </a:lnTo>
                  <a:lnTo>
                    <a:pt x="72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361" y="2521"/>
              <a:ext cx="133" cy="114"/>
            </a:xfrm>
            <a:custGeom>
              <a:avLst/>
              <a:gdLst>
                <a:gd name="T0" fmla="*/ 266 w 266"/>
                <a:gd name="T1" fmla="*/ 185 h 229"/>
                <a:gd name="T2" fmla="*/ 185 w 266"/>
                <a:gd name="T3" fmla="*/ 119 h 229"/>
                <a:gd name="T4" fmla="*/ 118 w 266"/>
                <a:gd name="T5" fmla="*/ 59 h 229"/>
                <a:gd name="T6" fmla="*/ 56 w 266"/>
                <a:gd name="T7" fmla="*/ 0 h 229"/>
                <a:gd name="T8" fmla="*/ 0 w 266"/>
                <a:gd name="T9" fmla="*/ 0 h 229"/>
                <a:gd name="T10" fmla="*/ 133 w 266"/>
                <a:gd name="T11" fmla="*/ 96 h 229"/>
                <a:gd name="T12" fmla="*/ 197 w 266"/>
                <a:gd name="T13" fmla="*/ 156 h 229"/>
                <a:gd name="T14" fmla="*/ 251 w 266"/>
                <a:gd name="T15" fmla="*/ 229 h 229"/>
                <a:gd name="T16" fmla="*/ 266 w 266"/>
                <a:gd name="T17" fmla="*/ 185 h 2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229"/>
                <a:gd name="T29" fmla="*/ 266 w 266"/>
                <a:gd name="T30" fmla="*/ 229 h 2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229">
                  <a:moveTo>
                    <a:pt x="266" y="185"/>
                  </a:moveTo>
                  <a:lnTo>
                    <a:pt x="185" y="119"/>
                  </a:lnTo>
                  <a:lnTo>
                    <a:pt x="118" y="59"/>
                  </a:lnTo>
                  <a:lnTo>
                    <a:pt x="56" y="0"/>
                  </a:lnTo>
                  <a:lnTo>
                    <a:pt x="0" y="0"/>
                  </a:lnTo>
                  <a:lnTo>
                    <a:pt x="133" y="96"/>
                  </a:lnTo>
                  <a:lnTo>
                    <a:pt x="197" y="156"/>
                  </a:lnTo>
                  <a:lnTo>
                    <a:pt x="251" y="229"/>
                  </a:lnTo>
                  <a:lnTo>
                    <a:pt x="266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360" y="2587"/>
              <a:ext cx="114" cy="93"/>
            </a:xfrm>
            <a:custGeom>
              <a:avLst/>
              <a:gdLst>
                <a:gd name="T0" fmla="*/ 228 w 228"/>
                <a:gd name="T1" fmla="*/ 118 h 186"/>
                <a:gd name="T2" fmla="*/ 169 w 228"/>
                <a:gd name="T3" fmla="*/ 96 h 186"/>
                <a:gd name="T4" fmla="*/ 125 w 228"/>
                <a:gd name="T5" fmla="*/ 59 h 186"/>
                <a:gd name="T6" fmla="*/ 45 w 228"/>
                <a:gd name="T7" fmla="*/ 0 h 186"/>
                <a:gd name="T8" fmla="*/ 0 w 228"/>
                <a:gd name="T9" fmla="*/ 0 h 186"/>
                <a:gd name="T10" fmla="*/ 104 w 228"/>
                <a:gd name="T11" fmla="*/ 59 h 186"/>
                <a:gd name="T12" fmla="*/ 143 w 228"/>
                <a:gd name="T13" fmla="*/ 98 h 186"/>
                <a:gd name="T14" fmla="*/ 228 w 228"/>
                <a:gd name="T15" fmla="*/ 186 h 186"/>
                <a:gd name="T16" fmla="*/ 224 w 228"/>
                <a:gd name="T17" fmla="*/ 133 h 186"/>
                <a:gd name="T18" fmla="*/ 228 w 228"/>
                <a:gd name="T19" fmla="*/ 118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8"/>
                <a:gd name="T31" fmla="*/ 0 h 186"/>
                <a:gd name="T32" fmla="*/ 228 w 228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8" h="186">
                  <a:moveTo>
                    <a:pt x="228" y="118"/>
                  </a:moveTo>
                  <a:lnTo>
                    <a:pt x="169" y="96"/>
                  </a:lnTo>
                  <a:lnTo>
                    <a:pt x="125" y="59"/>
                  </a:lnTo>
                  <a:lnTo>
                    <a:pt x="45" y="0"/>
                  </a:lnTo>
                  <a:lnTo>
                    <a:pt x="0" y="0"/>
                  </a:lnTo>
                  <a:lnTo>
                    <a:pt x="104" y="59"/>
                  </a:lnTo>
                  <a:lnTo>
                    <a:pt x="143" y="98"/>
                  </a:lnTo>
                  <a:lnTo>
                    <a:pt x="228" y="186"/>
                  </a:lnTo>
                  <a:lnTo>
                    <a:pt x="224" y="133"/>
                  </a:lnTo>
                  <a:lnTo>
                    <a:pt x="228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342" y="2643"/>
              <a:ext cx="135" cy="144"/>
            </a:xfrm>
            <a:custGeom>
              <a:avLst/>
              <a:gdLst>
                <a:gd name="T0" fmla="*/ 265 w 269"/>
                <a:gd name="T1" fmla="*/ 214 h 288"/>
                <a:gd name="T2" fmla="*/ 191 w 269"/>
                <a:gd name="T3" fmla="*/ 149 h 288"/>
                <a:gd name="T4" fmla="*/ 163 w 269"/>
                <a:gd name="T5" fmla="*/ 104 h 288"/>
                <a:gd name="T6" fmla="*/ 104 w 269"/>
                <a:gd name="T7" fmla="*/ 60 h 288"/>
                <a:gd name="T8" fmla="*/ 52 w 269"/>
                <a:gd name="T9" fmla="*/ 22 h 288"/>
                <a:gd name="T10" fmla="*/ 15 w 269"/>
                <a:gd name="T11" fmla="*/ 0 h 288"/>
                <a:gd name="T12" fmla="*/ 0 w 269"/>
                <a:gd name="T13" fmla="*/ 0 h 288"/>
                <a:gd name="T14" fmla="*/ 0 w 269"/>
                <a:gd name="T15" fmla="*/ 22 h 288"/>
                <a:gd name="T16" fmla="*/ 45 w 269"/>
                <a:gd name="T17" fmla="*/ 50 h 288"/>
                <a:gd name="T18" fmla="*/ 126 w 269"/>
                <a:gd name="T19" fmla="*/ 102 h 288"/>
                <a:gd name="T20" fmla="*/ 185 w 269"/>
                <a:gd name="T21" fmla="*/ 161 h 288"/>
                <a:gd name="T22" fmla="*/ 226 w 269"/>
                <a:gd name="T23" fmla="*/ 227 h 288"/>
                <a:gd name="T24" fmla="*/ 269 w 269"/>
                <a:gd name="T25" fmla="*/ 288 h 288"/>
                <a:gd name="T26" fmla="*/ 265 w 269"/>
                <a:gd name="T27" fmla="*/ 214 h 2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9"/>
                <a:gd name="T43" fmla="*/ 0 h 288"/>
                <a:gd name="T44" fmla="*/ 269 w 269"/>
                <a:gd name="T45" fmla="*/ 288 h 2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9" h="288">
                  <a:moveTo>
                    <a:pt x="265" y="214"/>
                  </a:moveTo>
                  <a:lnTo>
                    <a:pt x="191" y="149"/>
                  </a:lnTo>
                  <a:lnTo>
                    <a:pt x="163" y="104"/>
                  </a:lnTo>
                  <a:lnTo>
                    <a:pt x="104" y="60"/>
                  </a:lnTo>
                  <a:lnTo>
                    <a:pt x="52" y="2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5" y="50"/>
                  </a:lnTo>
                  <a:lnTo>
                    <a:pt x="126" y="102"/>
                  </a:lnTo>
                  <a:lnTo>
                    <a:pt x="185" y="161"/>
                  </a:lnTo>
                  <a:lnTo>
                    <a:pt x="226" y="227"/>
                  </a:lnTo>
                  <a:lnTo>
                    <a:pt x="269" y="288"/>
                  </a:lnTo>
                  <a:lnTo>
                    <a:pt x="265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357" y="2761"/>
              <a:ext cx="104" cy="85"/>
            </a:xfrm>
            <a:custGeom>
              <a:avLst/>
              <a:gdLst>
                <a:gd name="T0" fmla="*/ 208 w 208"/>
                <a:gd name="T1" fmla="*/ 140 h 170"/>
                <a:gd name="T2" fmla="*/ 149 w 208"/>
                <a:gd name="T3" fmla="*/ 77 h 170"/>
                <a:gd name="T4" fmla="*/ 88 w 208"/>
                <a:gd name="T5" fmla="*/ 37 h 170"/>
                <a:gd name="T6" fmla="*/ 37 w 208"/>
                <a:gd name="T7" fmla="*/ 10 h 170"/>
                <a:gd name="T8" fmla="*/ 0 w 208"/>
                <a:gd name="T9" fmla="*/ 0 h 170"/>
                <a:gd name="T10" fmla="*/ 22 w 208"/>
                <a:gd name="T11" fmla="*/ 37 h 170"/>
                <a:gd name="T12" fmla="*/ 88 w 208"/>
                <a:gd name="T13" fmla="*/ 74 h 170"/>
                <a:gd name="T14" fmla="*/ 140 w 208"/>
                <a:gd name="T15" fmla="*/ 127 h 170"/>
                <a:gd name="T16" fmla="*/ 164 w 208"/>
                <a:gd name="T17" fmla="*/ 163 h 170"/>
                <a:gd name="T18" fmla="*/ 186 w 208"/>
                <a:gd name="T19" fmla="*/ 170 h 170"/>
                <a:gd name="T20" fmla="*/ 205 w 208"/>
                <a:gd name="T21" fmla="*/ 157 h 170"/>
                <a:gd name="T22" fmla="*/ 208 w 208"/>
                <a:gd name="T23" fmla="*/ 140 h 1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8"/>
                <a:gd name="T37" fmla="*/ 0 h 170"/>
                <a:gd name="T38" fmla="*/ 208 w 208"/>
                <a:gd name="T39" fmla="*/ 170 h 1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8" h="170">
                  <a:moveTo>
                    <a:pt x="208" y="140"/>
                  </a:moveTo>
                  <a:lnTo>
                    <a:pt x="149" y="77"/>
                  </a:lnTo>
                  <a:lnTo>
                    <a:pt x="88" y="37"/>
                  </a:lnTo>
                  <a:lnTo>
                    <a:pt x="37" y="10"/>
                  </a:lnTo>
                  <a:lnTo>
                    <a:pt x="0" y="0"/>
                  </a:lnTo>
                  <a:lnTo>
                    <a:pt x="22" y="37"/>
                  </a:lnTo>
                  <a:lnTo>
                    <a:pt x="88" y="74"/>
                  </a:lnTo>
                  <a:lnTo>
                    <a:pt x="140" y="127"/>
                  </a:lnTo>
                  <a:lnTo>
                    <a:pt x="164" y="163"/>
                  </a:lnTo>
                  <a:lnTo>
                    <a:pt x="186" y="170"/>
                  </a:lnTo>
                  <a:lnTo>
                    <a:pt x="205" y="157"/>
                  </a:lnTo>
                  <a:lnTo>
                    <a:pt x="208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344" y="2821"/>
              <a:ext cx="115" cy="105"/>
            </a:xfrm>
            <a:custGeom>
              <a:avLst/>
              <a:gdLst>
                <a:gd name="T0" fmla="*/ 230 w 230"/>
                <a:gd name="T1" fmla="*/ 196 h 211"/>
                <a:gd name="T2" fmla="*/ 171 w 230"/>
                <a:gd name="T3" fmla="*/ 133 h 211"/>
                <a:gd name="T4" fmla="*/ 97 w 230"/>
                <a:gd name="T5" fmla="*/ 56 h 211"/>
                <a:gd name="T6" fmla="*/ 53 w 230"/>
                <a:gd name="T7" fmla="*/ 19 h 211"/>
                <a:gd name="T8" fmla="*/ 19 w 230"/>
                <a:gd name="T9" fmla="*/ 0 h 211"/>
                <a:gd name="T10" fmla="*/ 0 w 230"/>
                <a:gd name="T11" fmla="*/ 12 h 211"/>
                <a:gd name="T12" fmla="*/ 40 w 230"/>
                <a:gd name="T13" fmla="*/ 44 h 211"/>
                <a:gd name="T14" fmla="*/ 105 w 230"/>
                <a:gd name="T15" fmla="*/ 111 h 211"/>
                <a:gd name="T16" fmla="*/ 167 w 230"/>
                <a:gd name="T17" fmla="*/ 177 h 211"/>
                <a:gd name="T18" fmla="*/ 208 w 230"/>
                <a:gd name="T19" fmla="*/ 211 h 211"/>
                <a:gd name="T20" fmla="*/ 218 w 230"/>
                <a:gd name="T21" fmla="*/ 211 h 211"/>
                <a:gd name="T22" fmla="*/ 230 w 230"/>
                <a:gd name="T23" fmla="*/ 196 h 2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0"/>
                <a:gd name="T37" fmla="*/ 0 h 211"/>
                <a:gd name="T38" fmla="*/ 230 w 230"/>
                <a:gd name="T39" fmla="*/ 211 h 2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0" h="211">
                  <a:moveTo>
                    <a:pt x="230" y="196"/>
                  </a:moveTo>
                  <a:lnTo>
                    <a:pt x="171" y="133"/>
                  </a:lnTo>
                  <a:lnTo>
                    <a:pt x="97" y="56"/>
                  </a:lnTo>
                  <a:lnTo>
                    <a:pt x="53" y="19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40" y="44"/>
                  </a:lnTo>
                  <a:lnTo>
                    <a:pt x="105" y="111"/>
                  </a:lnTo>
                  <a:lnTo>
                    <a:pt x="167" y="177"/>
                  </a:lnTo>
                  <a:lnTo>
                    <a:pt x="208" y="211"/>
                  </a:lnTo>
                  <a:lnTo>
                    <a:pt x="218" y="211"/>
                  </a:lnTo>
                  <a:lnTo>
                    <a:pt x="23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358" y="2909"/>
              <a:ext cx="80" cy="83"/>
            </a:xfrm>
            <a:custGeom>
              <a:avLst/>
              <a:gdLst>
                <a:gd name="T0" fmla="*/ 159 w 162"/>
                <a:gd name="T1" fmla="*/ 139 h 166"/>
                <a:gd name="T2" fmla="*/ 93 w 162"/>
                <a:gd name="T3" fmla="*/ 42 h 166"/>
                <a:gd name="T4" fmla="*/ 29 w 162"/>
                <a:gd name="T5" fmla="*/ 5 h 166"/>
                <a:gd name="T6" fmla="*/ 0 w 162"/>
                <a:gd name="T7" fmla="*/ 0 h 166"/>
                <a:gd name="T8" fmla="*/ 7 w 162"/>
                <a:gd name="T9" fmla="*/ 19 h 166"/>
                <a:gd name="T10" fmla="*/ 81 w 162"/>
                <a:gd name="T11" fmla="*/ 73 h 166"/>
                <a:gd name="T12" fmla="*/ 152 w 162"/>
                <a:gd name="T13" fmla="*/ 159 h 166"/>
                <a:gd name="T14" fmla="*/ 162 w 162"/>
                <a:gd name="T15" fmla="*/ 166 h 166"/>
                <a:gd name="T16" fmla="*/ 159 w 162"/>
                <a:gd name="T17" fmla="*/ 139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166"/>
                <a:gd name="T29" fmla="*/ 162 w 162"/>
                <a:gd name="T30" fmla="*/ 166 h 1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166">
                  <a:moveTo>
                    <a:pt x="159" y="139"/>
                  </a:moveTo>
                  <a:lnTo>
                    <a:pt x="93" y="42"/>
                  </a:lnTo>
                  <a:lnTo>
                    <a:pt x="29" y="5"/>
                  </a:lnTo>
                  <a:lnTo>
                    <a:pt x="0" y="0"/>
                  </a:lnTo>
                  <a:lnTo>
                    <a:pt x="7" y="19"/>
                  </a:lnTo>
                  <a:lnTo>
                    <a:pt x="81" y="73"/>
                  </a:lnTo>
                  <a:lnTo>
                    <a:pt x="152" y="159"/>
                  </a:lnTo>
                  <a:lnTo>
                    <a:pt x="162" y="166"/>
                  </a:lnTo>
                  <a:lnTo>
                    <a:pt x="15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360" y="2990"/>
              <a:ext cx="55" cy="63"/>
            </a:xfrm>
            <a:custGeom>
              <a:avLst/>
              <a:gdLst>
                <a:gd name="T0" fmla="*/ 106 w 110"/>
                <a:gd name="T1" fmla="*/ 96 h 126"/>
                <a:gd name="T2" fmla="*/ 52 w 110"/>
                <a:gd name="T3" fmla="*/ 22 h 126"/>
                <a:gd name="T4" fmla="*/ 2 w 110"/>
                <a:gd name="T5" fmla="*/ 0 h 126"/>
                <a:gd name="T6" fmla="*/ 0 w 110"/>
                <a:gd name="T7" fmla="*/ 22 h 126"/>
                <a:gd name="T8" fmla="*/ 23 w 110"/>
                <a:gd name="T9" fmla="*/ 59 h 126"/>
                <a:gd name="T10" fmla="*/ 82 w 110"/>
                <a:gd name="T11" fmla="*/ 108 h 126"/>
                <a:gd name="T12" fmla="*/ 98 w 110"/>
                <a:gd name="T13" fmla="*/ 126 h 126"/>
                <a:gd name="T14" fmla="*/ 110 w 110"/>
                <a:gd name="T15" fmla="*/ 118 h 126"/>
                <a:gd name="T16" fmla="*/ 106 w 110"/>
                <a:gd name="T17" fmla="*/ 96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126"/>
                <a:gd name="T29" fmla="*/ 110 w 110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126">
                  <a:moveTo>
                    <a:pt x="106" y="96"/>
                  </a:moveTo>
                  <a:lnTo>
                    <a:pt x="52" y="22"/>
                  </a:lnTo>
                  <a:lnTo>
                    <a:pt x="2" y="0"/>
                  </a:lnTo>
                  <a:lnTo>
                    <a:pt x="0" y="22"/>
                  </a:lnTo>
                  <a:lnTo>
                    <a:pt x="23" y="59"/>
                  </a:lnTo>
                  <a:lnTo>
                    <a:pt x="82" y="108"/>
                  </a:lnTo>
                  <a:lnTo>
                    <a:pt x="98" y="126"/>
                  </a:lnTo>
                  <a:lnTo>
                    <a:pt x="110" y="118"/>
                  </a:lnTo>
                  <a:lnTo>
                    <a:pt x="106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365" y="3073"/>
              <a:ext cx="69" cy="71"/>
            </a:xfrm>
            <a:custGeom>
              <a:avLst/>
              <a:gdLst>
                <a:gd name="T0" fmla="*/ 140 w 140"/>
                <a:gd name="T1" fmla="*/ 142 h 142"/>
                <a:gd name="T2" fmla="*/ 120 w 140"/>
                <a:gd name="T3" fmla="*/ 120 h 142"/>
                <a:gd name="T4" fmla="*/ 81 w 140"/>
                <a:gd name="T5" fmla="*/ 61 h 142"/>
                <a:gd name="T6" fmla="*/ 25 w 140"/>
                <a:gd name="T7" fmla="*/ 0 h 142"/>
                <a:gd name="T8" fmla="*/ 0 w 140"/>
                <a:gd name="T9" fmla="*/ 0 h 142"/>
                <a:gd name="T10" fmla="*/ 10 w 140"/>
                <a:gd name="T11" fmla="*/ 22 h 142"/>
                <a:gd name="T12" fmla="*/ 53 w 140"/>
                <a:gd name="T13" fmla="*/ 80 h 142"/>
                <a:gd name="T14" fmla="*/ 97 w 140"/>
                <a:gd name="T15" fmla="*/ 139 h 142"/>
                <a:gd name="T16" fmla="*/ 140 w 140"/>
                <a:gd name="T17" fmla="*/ 142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42"/>
                <a:gd name="T29" fmla="*/ 140 w 140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42">
                  <a:moveTo>
                    <a:pt x="140" y="142"/>
                  </a:moveTo>
                  <a:lnTo>
                    <a:pt x="120" y="120"/>
                  </a:lnTo>
                  <a:lnTo>
                    <a:pt x="81" y="6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10" y="22"/>
                  </a:lnTo>
                  <a:lnTo>
                    <a:pt x="53" y="80"/>
                  </a:lnTo>
                  <a:lnTo>
                    <a:pt x="97" y="139"/>
                  </a:lnTo>
                  <a:lnTo>
                    <a:pt x="140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459" y="2481"/>
              <a:ext cx="213" cy="791"/>
            </a:xfrm>
            <a:custGeom>
              <a:avLst/>
              <a:gdLst>
                <a:gd name="T0" fmla="*/ 61 w 427"/>
                <a:gd name="T1" fmla="*/ 194 h 1583"/>
                <a:gd name="T2" fmla="*/ 76 w 427"/>
                <a:gd name="T3" fmla="*/ 281 h 1583"/>
                <a:gd name="T4" fmla="*/ 40 w 427"/>
                <a:gd name="T5" fmla="*/ 340 h 1583"/>
                <a:gd name="T6" fmla="*/ 44 w 427"/>
                <a:gd name="T7" fmla="*/ 421 h 1583"/>
                <a:gd name="T8" fmla="*/ 65 w 427"/>
                <a:gd name="T9" fmla="*/ 488 h 1583"/>
                <a:gd name="T10" fmla="*/ 31 w 427"/>
                <a:gd name="T11" fmla="*/ 553 h 1583"/>
                <a:gd name="T12" fmla="*/ 68 w 427"/>
                <a:gd name="T13" fmla="*/ 668 h 1583"/>
                <a:gd name="T14" fmla="*/ 24 w 427"/>
                <a:gd name="T15" fmla="*/ 764 h 1583"/>
                <a:gd name="T16" fmla="*/ 46 w 427"/>
                <a:gd name="T17" fmla="*/ 860 h 1583"/>
                <a:gd name="T18" fmla="*/ 59 w 427"/>
                <a:gd name="T19" fmla="*/ 928 h 1583"/>
                <a:gd name="T20" fmla="*/ 15 w 427"/>
                <a:gd name="T21" fmla="*/ 987 h 1583"/>
                <a:gd name="T22" fmla="*/ 40 w 427"/>
                <a:gd name="T23" fmla="*/ 1110 h 1583"/>
                <a:gd name="T24" fmla="*/ 37 w 427"/>
                <a:gd name="T25" fmla="*/ 1175 h 1583"/>
                <a:gd name="T26" fmla="*/ 0 w 427"/>
                <a:gd name="T27" fmla="*/ 1257 h 1583"/>
                <a:gd name="T28" fmla="*/ 22 w 427"/>
                <a:gd name="T29" fmla="*/ 1326 h 1583"/>
                <a:gd name="T30" fmla="*/ 24 w 427"/>
                <a:gd name="T31" fmla="*/ 1389 h 1583"/>
                <a:gd name="T32" fmla="*/ 31 w 427"/>
                <a:gd name="T33" fmla="*/ 1456 h 1583"/>
                <a:gd name="T34" fmla="*/ 61 w 427"/>
                <a:gd name="T35" fmla="*/ 1514 h 1583"/>
                <a:gd name="T36" fmla="*/ 65 w 427"/>
                <a:gd name="T37" fmla="*/ 1583 h 1583"/>
                <a:gd name="T38" fmla="*/ 161 w 427"/>
                <a:gd name="T39" fmla="*/ 1524 h 1583"/>
                <a:gd name="T40" fmla="*/ 275 w 427"/>
                <a:gd name="T41" fmla="*/ 1509 h 1583"/>
                <a:gd name="T42" fmla="*/ 353 w 427"/>
                <a:gd name="T43" fmla="*/ 1478 h 1583"/>
                <a:gd name="T44" fmla="*/ 377 w 427"/>
                <a:gd name="T45" fmla="*/ 1434 h 1583"/>
                <a:gd name="T46" fmla="*/ 385 w 427"/>
                <a:gd name="T47" fmla="*/ 1345 h 1583"/>
                <a:gd name="T48" fmla="*/ 368 w 427"/>
                <a:gd name="T49" fmla="*/ 1230 h 1583"/>
                <a:gd name="T50" fmla="*/ 349 w 427"/>
                <a:gd name="T51" fmla="*/ 1169 h 1583"/>
                <a:gd name="T52" fmla="*/ 361 w 427"/>
                <a:gd name="T53" fmla="*/ 1095 h 1583"/>
                <a:gd name="T54" fmla="*/ 325 w 427"/>
                <a:gd name="T55" fmla="*/ 1014 h 1583"/>
                <a:gd name="T56" fmla="*/ 375 w 427"/>
                <a:gd name="T57" fmla="*/ 951 h 1583"/>
                <a:gd name="T58" fmla="*/ 338 w 427"/>
                <a:gd name="T59" fmla="*/ 860 h 1583"/>
                <a:gd name="T60" fmla="*/ 318 w 427"/>
                <a:gd name="T61" fmla="*/ 773 h 1583"/>
                <a:gd name="T62" fmla="*/ 392 w 427"/>
                <a:gd name="T63" fmla="*/ 708 h 1583"/>
                <a:gd name="T64" fmla="*/ 368 w 427"/>
                <a:gd name="T65" fmla="*/ 661 h 1583"/>
                <a:gd name="T66" fmla="*/ 368 w 427"/>
                <a:gd name="T67" fmla="*/ 581 h 1583"/>
                <a:gd name="T68" fmla="*/ 334 w 427"/>
                <a:gd name="T69" fmla="*/ 529 h 1583"/>
                <a:gd name="T70" fmla="*/ 361 w 427"/>
                <a:gd name="T71" fmla="*/ 466 h 1583"/>
                <a:gd name="T72" fmla="*/ 338 w 427"/>
                <a:gd name="T73" fmla="*/ 414 h 1583"/>
                <a:gd name="T74" fmla="*/ 338 w 427"/>
                <a:gd name="T75" fmla="*/ 370 h 1583"/>
                <a:gd name="T76" fmla="*/ 362 w 427"/>
                <a:gd name="T77" fmla="*/ 331 h 1583"/>
                <a:gd name="T78" fmla="*/ 331 w 427"/>
                <a:gd name="T79" fmla="*/ 279 h 1583"/>
                <a:gd name="T80" fmla="*/ 325 w 427"/>
                <a:gd name="T81" fmla="*/ 206 h 1583"/>
                <a:gd name="T82" fmla="*/ 407 w 427"/>
                <a:gd name="T83" fmla="*/ 112 h 1583"/>
                <a:gd name="T84" fmla="*/ 427 w 427"/>
                <a:gd name="T85" fmla="*/ 15 h 1583"/>
                <a:gd name="T86" fmla="*/ 377 w 427"/>
                <a:gd name="T87" fmla="*/ 15 h 1583"/>
                <a:gd name="T88" fmla="*/ 235 w 427"/>
                <a:gd name="T89" fmla="*/ 90 h 1583"/>
                <a:gd name="T90" fmla="*/ 117 w 427"/>
                <a:gd name="T91" fmla="*/ 135 h 15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27"/>
                <a:gd name="T139" fmla="*/ 0 h 1583"/>
                <a:gd name="T140" fmla="*/ 427 w 427"/>
                <a:gd name="T141" fmla="*/ 1583 h 15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27" h="1583">
                  <a:moveTo>
                    <a:pt x="76" y="149"/>
                  </a:moveTo>
                  <a:lnTo>
                    <a:pt x="61" y="194"/>
                  </a:lnTo>
                  <a:lnTo>
                    <a:pt x="74" y="238"/>
                  </a:lnTo>
                  <a:lnTo>
                    <a:pt x="76" y="281"/>
                  </a:lnTo>
                  <a:lnTo>
                    <a:pt x="61" y="309"/>
                  </a:lnTo>
                  <a:lnTo>
                    <a:pt x="40" y="340"/>
                  </a:lnTo>
                  <a:lnTo>
                    <a:pt x="30" y="389"/>
                  </a:lnTo>
                  <a:lnTo>
                    <a:pt x="44" y="421"/>
                  </a:lnTo>
                  <a:lnTo>
                    <a:pt x="65" y="458"/>
                  </a:lnTo>
                  <a:lnTo>
                    <a:pt x="65" y="488"/>
                  </a:lnTo>
                  <a:lnTo>
                    <a:pt x="52" y="516"/>
                  </a:lnTo>
                  <a:lnTo>
                    <a:pt x="31" y="553"/>
                  </a:lnTo>
                  <a:lnTo>
                    <a:pt x="40" y="590"/>
                  </a:lnTo>
                  <a:lnTo>
                    <a:pt x="68" y="668"/>
                  </a:lnTo>
                  <a:lnTo>
                    <a:pt x="65" y="701"/>
                  </a:lnTo>
                  <a:lnTo>
                    <a:pt x="24" y="764"/>
                  </a:lnTo>
                  <a:lnTo>
                    <a:pt x="24" y="819"/>
                  </a:lnTo>
                  <a:lnTo>
                    <a:pt x="46" y="860"/>
                  </a:lnTo>
                  <a:lnTo>
                    <a:pt x="61" y="897"/>
                  </a:lnTo>
                  <a:lnTo>
                    <a:pt x="59" y="928"/>
                  </a:lnTo>
                  <a:lnTo>
                    <a:pt x="22" y="962"/>
                  </a:lnTo>
                  <a:lnTo>
                    <a:pt x="15" y="987"/>
                  </a:lnTo>
                  <a:lnTo>
                    <a:pt x="22" y="1046"/>
                  </a:lnTo>
                  <a:lnTo>
                    <a:pt x="40" y="1110"/>
                  </a:lnTo>
                  <a:lnTo>
                    <a:pt x="40" y="1147"/>
                  </a:lnTo>
                  <a:lnTo>
                    <a:pt x="37" y="1175"/>
                  </a:lnTo>
                  <a:lnTo>
                    <a:pt x="9" y="1221"/>
                  </a:lnTo>
                  <a:lnTo>
                    <a:pt x="0" y="1257"/>
                  </a:lnTo>
                  <a:lnTo>
                    <a:pt x="3" y="1296"/>
                  </a:lnTo>
                  <a:lnTo>
                    <a:pt x="22" y="1326"/>
                  </a:lnTo>
                  <a:lnTo>
                    <a:pt x="44" y="1352"/>
                  </a:lnTo>
                  <a:lnTo>
                    <a:pt x="24" y="1389"/>
                  </a:lnTo>
                  <a:lnTo>
                    <a:pt x="15" y="1426"/>
                  </a:lnTo>
                  <a:lnTo>
                    <a:pt x="31" y="1456"/>
                  </a:lnTo>
                  <a:lnTo>
                    <a:pt x="59" y="1478"/>
                  </a:lnTo>
                  <a:lnTo>
                    <a:pt x="61" y="1514"/>
                  </a:lnTo>
                  <a:lnTo>
                    <a:pt x="61" y="1543"/>
                  </a:lnTo>
                  <a:lnTo>
                    <a:pt x="65" y="1583"/>
                  </a:lnTo>
                  <a:lnTo>
                    <a:pt x="112" y="1551"/>
                  </a:lnTo>
                  <a:lnTo>
                    <a:pt x="161" y="1524"/>
                  </a:lnTo>
                  <a:lnTo>
                    <a:pt x="206" y="1509"/>
                  </a:lnTo>
                  <a:lnTo>
                    <a:pt x="275" y="1509"/>
                  </a:lnTo>
                  <a:lnTo>
                    <a:pt x="324" y="1502"/>
                  </a:lnTo>
                  <a:lnTo>
                    <a:pt x="353" y="1478"/>
                  </a:lnTo>
                  <a:lnTo>
                    <a:pt x="405" y="1463"/>
                  </a:lnTo>
                  <a:lnTo>
                    <a:pt x="377" y="1434"/>
                  </a:lnTo>
                  <a:lnTo>
                    <a:pt x="368" y="1391"/>
                  </a:lnTo>
                  <a:lnTo>
                    <a:pt x="385" y="1345"/>
                  </a:lnTo>
                  <a:lnTo>
                    <a:pt x="383" y="1279"/>
                  </a:lnTo>
                  <a:lnTo>
                    <a:pt x="368" y="1230"/>
                  </a:lnTo>
                  <a:lnTo>
                    <a:pt x="353" y="1206"/>
                  </a:lnTo>
                  <a:lnTo>
                    <a:pt x="349" y="1169"/>
                  </a:lnTo>
                  <a:lnTo>
                    <a:pt x="368" y="1125"/>
                  </a:lnTo>
                  <a:lnTo>
                    <a:pt x="361" y="1095"/>
                  </a:lnTo>
                  <a:lnTo>
                    <a:pt x="324" y="1044"/>
                  </a:lnTo>
                  <a:lnTo>
                    <a:pt x="325" y="1014"/>
                  </a:lnTo>
                  <a:lnTo>
                    <a:pt x="340" y="987"/>
                  </a:lnTo>
                  <a:lnTo>
                    <a:pt x="375" y="951"/>
                  </a:lnTo>
                  <a:lnTo>
                    <a:pt x="362" y="921"/>
                  </a:lnTo>
                  <a:lnTo>
                    <a:pt x="338" y="860"/>
                  </a:lnTo>
                  <a:lnTo>
                    <a:pt x="318" y="819"/>
                  </a:lnTo>
                  <a:lnTo>
                    <a:pt x="318" y="773"/>
                  </a:lnTo>
                  <a:lnTo>
                    <a:pt x="385" y="750"/>
                  </a:lnTo>
                  <a:lnTo>
                    <a:pt x="392" y="708"/>
                  </a:lnTo>
                  <a:lnTo>
                    <a:pt x="385" y="683"/>
                  </a:lnTo>
                  <a:lnTo>
                    <a:pt x="368" y="661"/>
                  </a:lnTo>
                  <a:lnTo>
                    <a:pt x="370" y="624"/>
                  </a:lnTo>
                  <a:lnTo>
                    <a:pt x="368" y="581"/>
                  </a:lnTo>
                  <a:lnTo>
                    <a:pt x="349" y="559"/>
                  </a:lnTo>
                  <a:lnTo>
                    <a:pt x="334" y="529"/>
                  </a:lnTo>
                  <a:lnTo>
                    <a:pt x="346" y="500"/>
                  </a:lnTo>
                  <a:lnTo>
                    <a:pt x="361" y="466"/>
                  </a:lnTo>
                  <a:lnTo>
                    <a:pt x="361" y="443"/>
                  </a:lnTo>
                  <a:lnTo>
                    <a:pt x="338" y="414"/>
                  </a:lnTo>
                  <a:lnTo>
                    <a:pt x="331" y="389"/>
                  </a:lnTo>
                  <a:lnTo>
                    <a:pt x="338" y="370"/>
                  </a:lnTo>
                  <a:lnTo>
                    <a:pt x="361" y="355"/>
                  </a:lnTo>
                  <a:lnTo>
                    <a:pt x="362" y="331"/>
                  </a:lnTo>
                  <a:lnTo>
                    <a:pt x="355" y="315"/>
                  </a:lnTo>
                  <a:lnTo>
                    <a:pt x="331" y="279"/>
                  </a:lnTo>
                  <a:lnTo>
                    <a:pt x="324" y="238"/>
                  </a:lnTo>
                  <a:lnTo>
                    <a:pt x="325" y="206"/>
                  </a:lnTo>
                  <a:lnTo>
                    <a:pt x="349" y="176"/>
                  </a:lnTo>
                  <a:lnTo>
                    <a:pt x="407" y="112"/>
                  </a:lnTo>
                  <a:lnTo>
                    <a:pt x="427" y="58"/>
                  </a:lnTo>
                  <a:lnTo>
                    <a:pt x="427" y="15"/>
                  </a:lnTo>
                  <a:lnTo>
                    <a:pt x="407" y="0"/>
                  </a:lnTo>
                  <a:lnTo>
                    <a:pt x="377" y="15"/>
                  </a:lnTo>
                  <a:lnTo>
                    <a:pt x="303" y="61"/>
                  </a:lnTo>
                  <a:lnTo>
                    <a:pt x="235" y="90"/>
                  </a:lnTo>
                  <a:lnTo>
                    <a:pt x="164" y="120"/>
                  </a:lnTo>
                  <a:lnTo>
                    <a:pt x="117" y="135"/>
                  </a:lnTo>
                  <a:lnTo>
                    <a:pt x="76" y="14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310" y="2475"/>
              <a:ext cx="381" cy="809"/>
            </a:xfrm>
            <a:custGeom>
              <a:avLst/>
              <a:gdLst>
                <a:gd name="T0" fmla="*/ 498 w 761"/>
                <a:gd name="T1" fmla="*/ 1521 h 1619"/>
                <a:gd name="T2" fmla="*/ 351 w 761"/>
                <a:gd name="T3" fmla="*/ 1573 h 1619"/>
                <a:gd name="T4" fmla="*/ 61 w 761"/>
                <a:gd name="T5" fmla="*/ 1310 h 1619"/>
                <a:gd name="T6" fmla="*/ 46 w 761"/>
                <a:gd name="T7" fmla="*/ 1354 h 1619"/>
                <a:gd name="T8" fmla="*/ 361 w 761"/>
                <a:gd name="T9" fmla="*/ 1619 h 1619"/>
                <a:gd name="T10" fmla="*/ 513 w 761"/>
                <a:gd name="T11" fmla="*/ 1538 h 1619"/>
                <a:gd name="T12" fmla="*/ 720 w 761"/>
                <a:gd name="T13" fmla="*/ 1470 h 1619"/>
                <a:gd name="T14" fmla="*/ 711 w 761"/>
                <a:gd name="T15" fmla="*/ 1354 h 1619"/>
                <a:gd name="T16" fmla="*/ 668 w 761"/>
                <a:gd name="T17" fmla="*/ 1227 h 1619"/>
                <a:gd name="T18" fmla="*/ 689 w 761"/>
                <a:gd name="T19" fmla="*/ 1124 h 1619"/>
                <a:gd name="T20" fmla="*/ 644 w 761"/>
                <a:gd name="T21" fmla="*/ 1024 h 1619"/>
                <a:gd name="T22" fmla="*/ 667 w 761"/>
                <a:gd name="T23" fmla="*/ 907 h 1619"/>
                <a:gd name="T24" fmla="*/ 683 w 761"/>
                <a:gd name="T25" fmla="*/ 789 h 1619"/>
                <a:gd name="T26" fmla="*/ 689 w 761"/>
                <a:gd name="T27" fmla="*/ 642 h 1619"/>
                <a:gd name="T28" fmla="*/ 659 w 761"/>
                <a:gd name="T29" fmla="*/ 517 h 1619"/>
                <a:gd name="T30" fmla="*/ 644 w 761"/>
                <a:gd name="T31" fmla="*/ 419 h 1619"/>
                <a:gd name="T32" fmla="*/ 681 w 761"/>
                <a:gd name="T33" fmla="*/ 334 h 1619"/>
                <a:gd name="T34" fmla="*/ 662 w 761"/>
                <a:gd name="T35" fmla="*/ 192 h 1619"/>
                <a:gd name="T36" fmla="*/ 755 w 761"/>
                <a:gd name="T37" fmla="*/ 17 h 1619"/>
                <a:gd name="T38" fmla="*/ 714 w 761"/>
                <a:gd name="T39" fmla="*/ 54 h 1619"/>
                <a:gd name="T40" fmla="*/ 618 w 761"/>
                <a:gd name="T41" fmla="*/ 214 h 1619"/>
                <a:gd name="T42" fmla="*/ 478 w 761"/>
                <a:gd name="T43" fmla="*/ 345 h 1619"/>
                <a:gd name="T44" fmla="*/ 622 w 761"/>
                <a:gd name="T45" fmla="*/ 297 h 1619"/>
                <a:gd name="T46" fmla="*/ 610 w 761"/>
                <a:gd name="T47" fmla="*/ 390 h 1619"/>
                <a:gd name="T48" fmla="*/ 541 w 761"/>
                <a:gd name="T49" fmla="*/ 487 h 1619"/>
                <a:gd name="T50" fmla="*/ 640 w 761"/>
                <a:gd name="T51" fmla="*/ 465 h 1619"/>
                <a:gd name="T52" fmla="*/ 615 w 761"/>
                <a:gd name="T53" fmla="*/ 539 h 1619"/>
                <a:gd name="T54" fmla="*/ 608 w 761"/>
                <a:gd name="T55" fmla="*/ 620 h 1619"/>
                <a:gd name="T56" fmla="*/ 463 w 761"/>
                <a:gd name="T57" fmla="*/ 728 h 1619"/>
                <a:gd name="T58" fmla="*/ 625 w 761"/>
                <a:gd name="T59" fmla="*/ 654 h 1619"/>
                <a:gd name="T60" fmla="*/ 683 w 761"/>
                <a:gd name="T61" fmla="*/ 728 h 1619"/>
                <a:gd name="T62" fmla="*/ 585 w 761"/>
                <a:gd name="T63" fmla="*/ 796 h 1619"/>
                <a:gd name="T64" fmla="*/ 405 w 761"/>
                <a:gd name="T65" fmla="*/ 885 h 1619"/>
                <a:gd name="T66" fmla="*/ 610 w 761"/>
                <a:gd name="T67" fmla="*/ 848 h 1619"/>
                <a:gd name="T68" fmla="*/ 652 w 761"/>
                <a:gd name="T69" fmla="*/ 985 h 1619"/>
                <a:gd name="T70" fmla="*/ 409 w 761"/>
                <a:gd name="T71" fmla="*/ 1050 h 1619"/>
                <a:gd name="T72" fmla="*/ 541 w 761"/>
                <a:gd name="T73" fmla="*/ 1046 h 1619"/>
                <a:gd name="T74" fmla="*/ 625 w 761"/>
                <a:gd name="T75" fmla="*/ 1087 h 1619"/>
                <a:gd name="T76" fmla="*/ 622 w 761"/>
                <a:gd name="T77" fmla="*/ 1168 h 1619"/>
                <a:gd name="T78" fmla="*/ 389 w 761"/>
                <a:gd name="T79" fmla="*/ 1214 h 1619"/>
                <a:gd name="T80" fmla="*/ 504 w 761"/>
                <a:gd name="T81" fmla="*/ 1214 h 1619"/>
                <a:gd name="T82" fmla="*/ 637 w 761"/>
                <a:gd name="T83" fmla="*/ 1193 h 1619"/>
                <a:gd name="T84" fmla="*/ 522 w 761"/>
                <a:gd name="T85" fmla="*/ 1303 h 1619"/>
                <a:gd name="T86" fmla="*/ 389 w 761"/>
                <a:gd name="T87" fmla="*/ 1366 h 1619"/>
                <a:gd name="T88" fmla="*/ 556 w 761"/>
                <a:gd name="T89" fmla="*/ 1307 h 1619"/>
                <a:gd name="T90" fmla="*/ 655 w 761"/>
                <a:gd name="T91" fmla="*/ 1285 h 1619"/>
                <a:gd name="T92" fmla="*/ 652 w 761"/>
                <a:gd name="T93" fmla="*/ 1381 h 1619"/>
                <a:gd name="T94" fmla="*/ 667 w 761"/>
                <a:gd name="T95" fmla="*/ 1462 h 1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61"/>
                <a:gd name="T145" fmla="*/ 0 h 1619"/>
                <a:gd name="T146" fmla="*/ 761 w 761"/>
                <a:gd name="T147" fmla="*/ 1619 h 16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61" h="1619">
                  <a:moveTo>
                    <a:pt x="647" y="1465"/>
                  </a:moveTo>
                  <a:lnTo>
                    <a:pt x="615" y="1502"/>
                  </a:lnTo>
                  <a:lnTo>
                    <a:pt x="563" y="1514"/>
                  </a:lnTo>
                  <a:lnTo>
                    <a:pt x="498" y="1521"/>
                  </a:lnTo>
                  <a:lnTo>
                    <a:pt x="426" y="1536"/>
                  </a:lnTo>
                  <a:lnTo>
                    <a:pt x="380" y="1564"/>
                  </a:lnTo>
                  <a:lnTo>
                    <a:pt x="365" y="1579"/>
                  </a:lnTo>
                  <a:lnTo>
                    <a:pt x="351" y="1573"/>
                  </a:lnTo>
                  <a:lnTo>
                    <a:pt x="265" y="1508"/>
                  </a:lnTo>
                  <a:lnTo>
                    <a:pt x="154" y="1421"/>
                  </a:lnTo>
                  <a:lnTo>
                    <a:pt x="117" y="1366"/>
                  </a:lnTo>
                  <a:lnTo>
                    <a:pt x="61" y="1310"/>
                  </a:lnTo>
                  <a:lnTo>
                    <a:pt x="45" y="1266"/>
                  </a:lnTo>
                  <a:lnTo>
                    <a:pt x="0" y="1260"/>
                  </a:lnTo>
                  <a:lnTo>
                    <a:pt x="23" y="1307"/>
                  </a:lnTo>
                  <a:lnTo>
                    <a:pt x="46" y="1354"/>
                  </a:lnTo>
                  <a:lnTo>
                    <a:pt x="117" y="1406"/>
                  </a:lnTo>
                  <a:lnTo>
                    <a:pt x="167" y="1470"/>
                  </a:lnTo>
                  <a:lnTo>
                    <a:pt x="287" y="1545"/>
                  </a:lnTo>
                  <a:lnTo>
                    <a:pt x="361" y="1619"/>
                  </a:lnTo>
                  <a:lnTo>
                    <a:pt x="389" y="1612"/>
                  </a:lnTo>
                  <a:lnTo>
                    <a:pt x="420" y="1575"/>
                  </a:lnTo>
                  <a:lnTo>
                    <a:pt x="461" y="1553"/>
                  </a:lnTo>
                  <a:lnTo>
                    <a:pt x="513" y="1538"/>
                  </a:lnTo>
                  <a:lnTo>
                    <a:pt x="622" y="1529"/>
                  </a:lnTo>
                  <a:lnTo>
                    <a:pt x="655" y="1508"/>
                  </a:lnTo>
                  <a:lnTo>
                    <a:pt x="711" y="1495"/>
                  </a:lnTo>
                  <a:lnTo>
                    <a:pt x="720" y="1470"/>
                  </a:lnTo>
                  <a:lnTo>
                    <a:pt x="703" y="1440"/>
                  </a:lnTo>
                  <a:lnTo>
                    <a:pt x="683" y="1411"/>
                  </a:lnTo>
                  <a:lnTo>
                    <a:pt x="696" y="1374"/>
                  </a:lnTo>
                  <a:lnTo>
                    <a:pt x="711" y="1354"/>
                  </a:lnTo>
                  <a:lnTo>
                    <a:pt x="711" y="1322"/>
                  </a:lnTo>
                  <a:lnTo>
                    <a:pt x="696" y="1273"/>
                  </a:lnTo>
                  <a:lnTo>
                    <a:pt x="689" y="1249"/>
                  </a:lnTo>
                  <a:lnTo>
                    <a:pt x="668" y="1227"/>
                  </a:lnTo>
                  <a:lnTo>
                    <a:pt x="659" y="1201"/>
                  </a:lnTo>
                  <a:lnTo>
                    <a:pt x="668" y="1176"/>
                  </a:lnTo>
                  <a:lnTo>
                    <a:pt x="690" y="1156"/>
                  </a:lnTo>
                  <a:lnTo>
                    <a:pt x="689" y="1124"/>
                  </a:lnTo>
                  <a:lnTo>
                    <a:pt x="677" y="1102"/>
                  </a:lnTo>
                  <a:lnTo>
                    <a:pt x="652" y="1068"/>
                  </a:lnTo>
                  <a:lnTo>
                    <a:pt x="637" y="1050"/>
                  </a:lnTo>
                  <a:lnTo>
                    <a:pt x="644" y="1024"/>
                  </a:lnTo>
                  <a:lnTo>
                    <a:pt x="681" y="1002"/>
                  </a:lnTo>
                  <a:lnTo>
                    <a:pt x="696" y="972"/>
                  </a:lnTo>
                  <a:lnTo>
                    <a:pt x="690" y="948"/>
                  </a:lnTo>
                  <a:lnTo>
                    <a:pt x="667" y="907"/>
                  </a:lnTo>
                  <a:lnTo>
                    <a:pt x="640" y="855"/>
                  </a:lnTo>
                  <a:lnTo>
                    <a:pt x="630" y="818"/>
                  </a:lnTo>
                  <a:lnTo>
                    <a:pt x="644" y="803"/>
                  </a:lnTo>
                  <a:lnTo>
                    <a:pt x="683" y="789"/>
                  </a:lnTo>
                  <a:lnTo>
                    <a:pt x="705" y="774"/>
                  </a:lnTo>
                  <a:lnTo>
                    <a:pt x="711" y="728"/>
                  </a:lnTo>
                  <a:lnTo>
                    <a:pt x="683" y="676"/>
                  </a:lnTo>
                  <a:lnTo>
                    <a:pt x="689" y="642"/>
                  </a:lnTo>
                  <a:lnTo>
                    <a:pt x="699" y="610"/>
                  </a:lnTo>
                  <a:lnTo>
                    <a:pt x="674" y="573"/>
                  </a:lnTo>
                  <a:lnTo>
                    <a:pt x="652" y="539"/>
                  </a:lnTo>
                  <a:lnTo>
                    <a:pt x="659" y="517"/>
                  </a:lnTo>
                  <a:lnTo>
                    <a:pt x="674" y="495"/>
                  </a:lnTo>
                  <a:lnTo>
                    <a:pt x="674" y="458"/>
                  </a:lnTo>
                  <a:lnTo>
                    <a:pt x="659" y="437"/>
                  </a:lnTo>
                  <a:lnTo>
                    <a:pt x="644" y="419"/>
                  </a:lnTo>
                  <a:lnTo>
                    <a:pt x="647" y="391"/>
                  </a:lnTo>
                  <a:lnTo>
                    <a:pt x="674" y="378"/>
                  </a:lnTo>
                  <a:lnTo>
                    <a:pt x="689" y="363"/>
                  </a:lnTo>
                  <a:lnTo>
                    <a:pt x="681" y="334"/>
                  </a:lnTo>
                  <a:lnTo>
                    <a:pt x="652" y="297"/>
                  </a:lnTo>
                  <a:lnTo>
                    <a:pt x="640" y="264"/>
                  </a:lnTo>
                  <a:lnTo>
                    <a:pt x="637" y="227"/>
                  </a:lnTo>
                  <a:lnTo>
                    <a:pt x="662" y="192"/>
                  </a:lnTo>
                  <a:lnTo>
                    <a:pt x="714" y="134"/>
                  </a:lnTo>
                  <a:lnTo>
                    <a:pt x="740" y="91"/>
                  </a:lnTo>
                  <a:lnTo>
                    <a:pt x="761" y="54"/>
                  </a:lnTo>
                  <a:lnTo>
                    <a:pt x="755" y="17"/>
                  </a:lnTo>
                  <a:lnTo>
                    <a:pt x="735" y="0"/>
                  </a:lnTo>
                  <a:lnTo>
                    <a:pt x="720" y="3"/>
                  </a:lnTo>
                  <a:lnTo>
                    <a:pt x="696" y="32"/>
                  </a:lnTo>
                  <a:lnTo>
                    <a:pt x="714" y="54"/>
                  </a:lnTo>
                  <a:lnTo>
                    <a:pt x="711" y="91"/>
                  </a:lnTo>
                  <a:lnTo>
                    <a:pt x="677" y="155"/>
                  </a:lnTo>
                  <a:lnTo>
                    <a:pt x="632" y="192"/>
                  </a:lnTo>
                  <a:lnTo>
                    <a:pt x="618" y="214"/>
                  </a:lnTo>
                  <a:lnTo>
                    <a:pt x="608" y="242"/>
                  </a:lnTo>
                  <a:lnTo>
                    <a:pt x="603" y="260"/>
                  </a:lnTo>
                  <a:lnTo>
                    <a:pt x="537" y="311"/>
                  </a:lnTo>
                  <a:lnTo>
                    <a:pt x="478" y="345"/>
                  </a:lnTo>
                  <a:lnTo>
                    <a:pt x="470" y="370"/>
                  </a:lnTo>
                  <a:lnTo>
                    <a:pt x="491" y="375"/>
                  </a:lnTo>
                  <a:lnTo>
                    <a:pt x="578" y="311"/>
                  </a:lnTo>
                  <a:lnTo>
                    <a:pt x="622" y="297"/>
                  </a:lnTo>
                  <a:lnTo>
                    <a:pt x="644" y="338"/>
                  </a:lnTo>
                  <a:lnTo>
                    <a:pt x="652" y="356"/>
                  </a:lnTo>
                  <a:lnTo>
                    <a:pt x="630" y="375"/>
                  </a:lnTo>
                  <a:lnTo>
                    <a:pt x="610" y="390"/>
                  </a:lnTo>
                  <a:lnTo>
                    <a:pt x="608" y="415"/>
                  </a:lnTo>
                  <a:lnTo>
                    <a:pt x="615" y="441"/>
                  </a:lnTo>
                  <a:lnTo>
                    <a:pt x="596" y="462"/>
                  </a:lnTo>
                  <a:lnTo>
                    <a:pt x="541" y="487"/>
                  </a:lnTo>
                  <a:lnTo>
                    <a:pt x="461" y="521"/>
                  </a:lnTo>
                  <a:lnTo>
                    <a:pt x="491" y="532"/>
                  </a:lnTo>
                  <a:lnTo>
                    <a:pt x="573" y="499"/>
                  </a:lnTo>
                  <a:lnTo>
                    <a:pt x="640" y="465"/>
                  </a:lnTo>
                  <a:lnTo>
                    <a:pt x="652" y="473"/>
                  </a:lnTo>
                  <a:lnTo>
                    <a:pt x="644" y="495"/>
                  </a:lnTo>
                  <a:lnTo>
                    <a:pt x="622" y="517"/>
                  </a:lnTo>
                  <a:lnTo>
                    <a:pt x="615" y="539"/>
                  </a:lnTo>
                  <a:lnTo>
                    <a:pt x="625" y="568"/>
                  </a:lnTo>
                  <a:lnTo>
                    <a:pt x="652" y="591"/>
                  </a:lnTo>
                  <a:lnTo>
                    <a:pt x="652" y="610"/>
                  </a:lnTo>
                  <a:lnTo>
                    <a:pt x="608" y="620"/>
                  </a:lnTo>
                  <a:lnTo>
                    <a:pt x="571" y="669"/>
                  </a:lnTo>
                  <a:lnTo>
                    <a:pt x="526" y="698"/>
                  </a:lnTo>
                  <a:lnTo>
                    <a:pt x="467" y="713"/>
                  </a:lnTo>
                  <a:lnTo>
                    <a:pt x="463" y="728"/>
                  </a:lnTo>
                  <a:lnTo>
                    <a:pt x="500" y="722"/>
                  </a:lnTo>
                  <a:lnTo>
                    <a:pt x="578" y="698"/>
                  </a:lnTo>
                  <a:lnTo>
                    <a:pt x="608" y="676"/>
                  </a:lnTo>
                  <a:lnTo>
                    <a:pt x="625" y="654"/>
                  </a:lnTo>
                  <a:lnTo>
                    <a:pt x="652" y="650"/>
                  </a:lnTo>
                  <a:lnTo>
                    <a:pt x="652" y="676"/>
                  </a:lnTo>
                  <a:lnTo>
                    <a:pt x="668" y="700"/>
                  </a:lnTo>
                  <a:lnTo>
                    <a:pt x="683" y="728"/>
                  </a:lnTo>
                  <a:lnTo>
                    <a:pt x="674" y="750"/>
                  </a:lnTo>
                  <a:lnTo>
                    <a:pt x="640" y="765"/>
                  </a:lnTo>
                  <a:lnTo>
                    <a:pt x="608" y="774"/>
                  </a:lnTo>
                  <a:lnTo>
                    <a:pt x="585" y="796"/>
                  </a:lnTo>
                  <a:lnTo>
                    <a:pt x="485" y="826"/>
                  </a:lnTo>
                  <a:lnTo>
                    <a:pt x="411" y="852"/>
                  </a:lnTo>
                  <a:lnTo>
                    <a:pt x="383" y="867"/>
                  </a:lnTo>
                  <a:lnTo>
                    <a:pt x="405" y="885"/>
                  </a:lnTo>
                  <a:lnTo>
                    <a:pt x="448" y="874"/>
                  </a:lnTo>
                  <a:lnTo>
                    <a:pt x="537" y="840"/>
                  </a:lnTo>
                  <a:lnTo>
                    <a:pt x="596" y="823"/>
                  </a:lnTo>
                  <a:lnTo>
                    <a:pt x="610" y="848"/>
                  </a:lnTo>
                  <a:lnTo>
                    <a:pt x="625" y="892"/>
                  </a:lnTo>
                  <a:lnTo>
                    <a:pt x="652" y="929"/>
                  </a:lnTo>
                  <a:lnTo>
                    <a:pt x="655" y="957"/>
                  </a:lnTo>
                  <a:lnTo>
                    <a:pt x="652" y="985"/>
                  </a:lnTo>
                  <a:lnTo>
                    <a:pt x="622" y="994"/>
                  </a:lnTo>
                  <a:lnTo>
                    <a:pt x="571" y="1007"/>
                  </a:lnTo>
                  <a:lnTo>
                    <a:pt x="504" y="1037"/>
                  </a:lnTo>
                  <a:lnTo>
                    <a:pt x="409" y="1050"/>
                  </a:lnTo>
                  <a:lnTo>
                    <a:pt x="373" y="1068"/>
                  </a:lnTo>
                  <a:lnTo>
                    <a:pt x="398" y="1080"/>
                  </a:lnTo>
                  <a:lnTo>
                    <a:pt x="482" y="1068"/>
                  </a:lnTo>
                  <a:lnTo>
                    <a:pt x="541" y="1046"/>
                  </a:lnTo>
                  <a:lnTo>
                    <a:pt x="581" y="1031"/>
                  </a:lnTo>
                  <a:lnTo>
                    <a:pt x="615" y="1024"/>
                  </a:lnTo>
                  <a:lnTo>
                    <a:pt x="610" y="1050"/>
                  </a:lnTo>
                  <a:lnTo>
                    <a:pt x="625" y="1087"/>
                  </a:lnTo>
                  <a:lnTo>
                    <a:pt x="647" y="1109"/>
                  </a:lnTo>
                  <a:lnTo>
                    <a:pt x="652" y="1134"/>
                  </a:lnTo>
                  <a:lnTo>
                    <a:pt x="652" y="1156"/>
                  </a:lnTo>
                  <a:lnTo>
                    <a:pt x="622" y="1168"/>
                  </a:lnTo>
                  <a:lnTo>
                    <a:pt x="566" y="1171"/>
                  </a:lnTo>
                  <a:lnTo>
                    <a:pt x="526" y="1183"/>
                  </a:lnTo>
                  <a:lnTo>
                    <a:pt x="439" y="1213"/>
                  </a:lnTo>
                  <a:lnTo>
                    <a:pt x="389" y="1214"/>
                  </a:lnTo>
                  <a:lnTo>
                    <a:pt x="373" y="1236"/>
                  </a:lnTo>
                  <a:lnTo>
                    <a:pt x="395" y="1244"/>
                  </a:lnTo>
                  <a:lnTo>
                    <a:pt x="439" y="1235"/>
                  </a:lnTo>
                  <a:lnTo>
                    <a:pt x="504" y="1214"/>
                  </a:lnTo>
                  <a:lnTo>
                    <a:pt x="541" y="1201"/>
                  </a:lnTo>
                  <a:lnTo>
                    <a:pt x="588" y="1190"/>
                  </a:lnTo>
                  <a:lnTo>
                    <a:pt x="625" y="1193"/>
                  </a:lnTo>
                  <a:lnTo>
                    <a:pt x="637" y="1193"/>
                  </a:lnTo>
                  <a:lnTo>
                    <a:pt x="637" y="1227"/>
                  </a:lnTo>
                  <a:lnTo>
                    <a:pt x="647" y="1244"/>
                  </a:lnTo>
                  <a:lnTo>
                    <a:pt x="581" y="1260"/>
                  </a:lnTo>
                  <a:lnTo>
                    <a:pt x="522" y="1303"/>
                  </a:lnTo>
                  <a:lnTo>
                    <a:pt x="456" y="1325"/>
                  </a:lnTo>
                  <a:lnTo>
                    <a:pt x="411" y="1332"/>
                  </a:lnTo>
                  <a:lnTo>
                    <a:pt x="374" y="1352"/>
                  </a:lnTo>
                  <a:lnTo>
                    <a:pt x="389" y="1366"/>
                  </a:lnTo>
                  <a:lnTo>
                    <a:pt x="426" y="1354"/>
                  </a:lnTo>
                  <a:lnTo>
                    <a:pt x="467" y="1340"/>
                  </a:lnTo>
                  <a:lnTo>
                    <a:pt x="515" y="1332"/>
                  </a:lnTo>
                  <a:lnTo>
                    <a:pt x="556" y="1307"/>
                  </a:lnTo>
                  <a:lnTo>
                    <a:pt x="578" y="1285"/>
                  </a:lnTo>
                  <a:lnTo>
                    <a:pt x="608" y="1281"/>
                  </a:lnTo>
                  <a:lnTo>
                    <a:pt x="644" y="1281"/>
                  </a:lnTo>
                  <a:lnTo>
                    <a:pt x="655" y="1285"/>
                  </a:lnTo>
                  <a:lnTo>
                    <a:pt x="667" y="1310"/>
                  </a:lnTo>
                  <a:lnTo>
                    <a:pt x="674" y="1340"/>
                  </a:lnTo>
                  <a:lnTo>
                    <a:pt x="667" y="1366"/>
                  </a:lnTo>
                  <a:lnTo>
                    <a:pt x="652" y="1381"/>
                  </a:lnTo>
                  <a:lnTo>
                    <a:pt x="640" y="1418"/>
                  </a:lnTo>
                  <a:lnTo>
                    <a:pt x="652" y="1433"/>
                  </a:lnTo>
                  <a:lnTo>
                    <a:pt x="667" y="1448"/>
                  </a:lnTo>
                  <a:lnTo>
                    <a:pt x="667" y="1462"/>
                  </a:lnTo>
                  <a:lnTo>
                    <a:pt x="647" y="14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512" y="3170"/>
              <a:ext cx="110" cy="36"/>
            </a:xfrm>
            <a:custGeom>
              <a:avLst/>
              <a:gdLst>
                <a:gd name="T0" fmla="*/ 0 w 222"/>
                <a:gd name="T1" fmla="*/ 57 h 72"/>
                <a:gd name="T2" fmla="*/ 89 w 222"/>
                <a:gd name="T3" fmla="*/ 54 h 72"/>
                <a:gd name="T4" fmla="*/ 123 w 222"/>
                <a:gd name="T5" fmla="*/ 35 h 72"/>
                <a:gd name="T6" fmla="*/ 152 w 222"/>
                <a:gd name="T7" fmla="*/ 13 h 72"/>
                <a:gd name="T8" fmla="*/ 207 w 222"/>
                <a:gd name="T9" fmla="*/ 0 h 72"/>
                <a:gd name="T10" fmla="*/ 222 w 222"/>
                <a:gd name="T11" fmla="*/ 13 h 72"/>
                <a:gd name="T12" fmla="*/ 198 w 222"/>
                <a:gd name="T13" fmla="*/ 20 h 72"/>
                <a:gd name="T14" fmla="*/ 160 w 222"/>
                <a:gd name="T15" fmla="*/ 41 h 72"/>
                <a:gd name="T16" fmla="*/ 140 w 222"/>
                <a:gd name="T17" fmla="*/ 54 h 72"/>
                <a:gd name="T18" fmla="*/ 104 w 222"/>
                <a:gd name="T19" fmla="*/ 64 h 72"/>
                <a:gd name="T20" fmla="*/ 49 w 222"/>
                <a:gd name="T21" fmla="*/ 69 h 72"/>
                <a:gd name="T22" fmla="*/ 6 w 222"/>
                <a:gd name="T23" fmla="*/ 72 h 72"/>
                <a:gd name="T24" fmla="*/ 0 w 222"/>
                <a:gd name="T25" fmla="*/ 5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2"/>
                <a:gd name="T40" fmla="*/ 0 h 72"/>
                <a:gd name="T41" fmla="*/ 222 w 22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2" h="72">
                  <a:moveTo>
                    <a:pt x="0" y="57"/>
                  </a:moveTo>
                  <a:lnTo>
                    <a:pt x="89" y="54"/>
                  </a:lnTo>
                  <a:lnTo>
                    <a:pt x="123" y="35"/>
                  </a:lnTo>
                  <a:lnTo>
                    <a:pt x="152" y="13"/>
                  </a:lnTo>
                  <a:lnTo>
                    <a:pt x="207" y="0"/>
                  </a:lnTo>
                  <a:lnTo>
                    <a:pt x="222" y="13"/>
                  </a:lnTo>
                  <a:lnTo>
                    <a:pt x="198" y="20"/>
                  </a:lnTo>
                  <a:lnTo>
                    <a:pt x="160" y="41"/>
                  </a:lnTo>
                  <a:lnTo>
                    <a:pt x="140" y="54"/>
                  </a:lnTo>
                  <a:lnTo>
                    <a:pt x="104" y="64"/>
                  </a:lnTo>
                  <a:lnTo>
                    <a:pt x="49" y="69"/>
                  </a:lnTo>
                  <a:lnTo>
                    <a:pt x="6" y="7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343" y="2378"/>
              <a:ext cx="320" cy="174"/>
            </a:xfrm>
            <a:custGeom>
              <a:avLst/>
              <a:gdLst>
                <a:gd name="T0" fmla="*/ 19 w 640"/>
                <a:gd name="T1" fmla="*/ 39 h 347"/>
                <a:gd name="T2" fmla="*/ 95 w 640"/>
                <a:gd name="T3" fmla="*/ 43 h 347"/>
                <a:gd name="T4" fmla="*/ 176 w 640"/>
                <a:gd name="T5" fmla="*/ 46 h 347"/>
                <a:gd name="T6" fmla="*/ 228 w 640"/>
                <a:gd name="T7" fmla="*/ 46 h 347"/>
                <a:gd name="T8" fmla="*/ 269 w 640"/>
                <a:gd name="T9" fmla="*/ 37 h 347"/>
                <a:gd name="T10" fmla="*/ 336 w 640"/>
                <a:gd name="T11" fmla="*/ 17 h 347"/>
                <a:gd name="T12" fmla="*/ 368 w 640"/>
                <a:gd name="T13" fmla="*/ 0 h 347"/>
                <a:gd name="T14" fmla="*/ 411 w 640"/>
                <a:gd name="T15" fmla="*/ 24 h 347"/>
                <a:gd name="T16" fmla="*/ 482 w 640"/>
                <a:gd name="T17" fmla="*/ 73 h 347"/>
                <a:gd name="T18" fmla="*/ 534 w 640"/>
                <a:gd name="T19" fmla="*/ 109 h 347"/>
                <a:gd name="T20" fmla="*/ 600 w 640"/>
                <a:gd name="T21" fmla="*/ 155 h 347"/>
                <a:gd name="T22" fmla="*/ 640 w 640"/>
                <a:gd name="T23" fmla="*/ 191 h 347"/>
                <a:gd name="T24" fmla="*/ 603 w 640"/>
                <a:gd name="T25" fmla="*/ 222 h 347"/>
                <a:gd name="T26" fmla="*/ 566 w 640"/>
                <a:gd name="T27" fmla="*/ 257 h 347"/>
                <a:gd name="T28" fmla="*/ 507 w 640"/>
                <a:gd name="T29" fmla="*/ 281 h 347"/>
                <a:gd name="T30" fmla="*/ 446 w 640"/>
                <a:gd name="T31" fmla="*/ 307 h 347"/>
                <a:gd name="T32" fmla="*/ 389 w 640"/>
                <a:gd name="T33" fmla="*/ 329 h 347"/>
                <a:gd name="T34" fmla="*/ 338 w 640"/>
                <a:gd name="T35" fmla="*/ 337 h 347"/>
                <a:gd name="T36" fmla="*/ 284 w 640"/>
                <a:gd name="T37" fmla="*/ 347 h 347"/>
                <a:gd name="T38" fmla="*/ 217 w 640"/>
                <a:gd name="T39" fmla="*/ 300 h 347"/>
                <a:gd name="T40" fmla="*/ 167 w 640"/>
                <a:gd name="T41" fmla="*/ 259 h 347"/>
                <a:gd name="T42" fmla="*/ 108 w 640"/>
                <a:gd name="T43" fmla="*/ 207 h 347"/>
                <a:gd name="T44" fmla="*/ 59 w 640"/>
                <a:gd name="T45" fmla="*/ 155 h 347"/>
                <a:gd name="T46" fmla="*/ 22 w 640"/>
                <a:gd name="T47" fmla="*/ 120 h 347"/>
                <a:gd name="T48" fmla="*/ 0 w 640"/>
                <a:gd name="T49" fmla="*/ 68 h 347"/>
                <a:gd name="T50" fmla="*/ 19 w 640"/>
                <a:gd name="T51" fmla="*/ 39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40"/>
                <a:gd name="T79" fmla="*/ 0 h 347"/>
                <a:gd name="T80" fmla="*/ 640 w 640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40" h="347">
                  <a:moveTo>
                    <a:pt x="19" y="39"/>
                  </a:moveTo>
                  <a:lnTo>
                    <a:pt x="95" y="43"/>
                  </a:lnTo>
                  <a:lnTo>
                    <a:pt x="176" y="46"/>
                  </a:lnTo>
                  <a:lnTo>
                    <a:pt x="228" y="46"/>
                  </a:lnTo>
                  <a:lnTo>
                    <a:pt x="269" y="37"/>
                  </a:lnTo>
                  <a:lnTo>
                    <a:pt x="336" y="17"/>
                  </a:lnTo>
                  <a:lnTo>
                    <a:pt x="368" y="0"/>
                  </a:lnTo>
                  <a:lnTo>
                    <a:pt x="411" y="24"/>
                  </a:lnTo>
                  <a:lnTo>
                    <a:pt x="482" y="73"/>
                  </a:lnTo>
                  <a:lnTo>
                    <a:pt x="534" y="109"/>
                  </a:lnTo>
                  <a:lnTo>
                    <a:pt x="600" y="155"/>
                  </a:lnTo>
                  <a:lnTo>
                    <a:pt x="640" y="191"/>
                  </a:lnTo>
                  <a:lnTo>
                    <a:pt x="603" y="222"/>
                  </a:lnTo>
                  <a:lnTo>
                    <a:pt x="566" y="257"/>
                  </a:lnTo>
                  <a:lnTo>
                    <a:pt x="507" y="281"/>
                  </a:lnTo>
                  <a:lnTo>
                    <a:pt x="446" y="307"/>
                  </a:lnTo>
                  <a:lnTo>
                    <a:pt x="389" y="329"/>
                  </a:lnTo>
                  <a:lnTo>
                    <a:pt x="338" y="337"/>
                  </a:lnTo>
                  <a:lnTo>
                    <a:pt x="284" y="347"/>
                  </a:lnTo>
                  <a:lnTo>
                    <a:pt x="217" y="300"/>
                  </a:lnTo>
                  <a:lnTo>
                    <a:pt x="167" y="259"/>
                  </a:lnTo>
                  <a:lnTo>
                    <a:pt x="108" y="207"/>
                  </a:lnTo>
                  <a:lnTo>
                    <a:pt x="59" y="155"/>
                  </a:lnTo>
                  <a:lnTo>
                    <a:pt x="22" y="120"/>
                  </a:lnTo>
                  <a:lnTo>
                    <a:pt x="0" y="6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335" y="2373"/>
              <a:ext cx="346" cy="202"/>
            </a:xfrm>
            <a:custGeom>
              <a:avLst/>
              <a:gdLst>
                <a:gd name="T0" fmla="*/ 339 w 692"/>
                <a:gd name="T1" fmla="*/ 346 h 404"/>
                <a:gd name="T2" fmla="*/ 449 w 692"/>
                <a:gd name="T3" fmla="*/ 315 h 404"/>
                <a:gd name="T4" fmla="*/ 538 w 692"/>
                <a:gd name="T5" fmla="*/ 277 h 404"/>
                <a:gd name="T6" fmla="*/ 602 w 692"/>
                <a:gd name="T7" fmla="*/ 232 h 404"/>
                <a:gd name="T8" fmla="*/ 627 w 692"/>
                <a:gd name="T9" fmla="*/ 206 h 404"/>
                <a:gd name="T10" fmla="*/ 535 w 692"/>
                <a:gd name="T11" fmla="*/ 123 h 404"/>
                <a:gd name="T12" fmla="*/ 461 w 692"/>
                <a:gd name="T13" fmla="*/ 78 h 404"/>
                <a:gd name="T14" fmla="*/ 390 w 692"/>
                <a:gd name="T15" fmla="*/ 34 h 404"/>
                <a:gd name="T16" fmla="*/ 376 w 692"/>
                <a:gd name="T17" fmla="*/ 34 h 404"/>
                <a:gd name="T18" fmla="*/ 331 w 692"/>
                <a:gd name="T19" fmla="*/ 49 h 404"/>
                <a:gd name="T20" fmla="*/ 272 w 692"/>
                <a:gd name="T21" fmla="*/ 65 h 404"/>
                <a:gd name="T22" fmla="*/ 167 w 692"/>
                <a:gd name="T23" fmla="*/ 74 h 404"/>
                <a:gd name="T24" fmla="*/ 65 w 692"/>
                <a:gd name="T25" fmla="*/ 71 h 404"/>
                <a:gd name="T26" fmla="*/ 37 w 692"/>
                <a:gd name="T27" fmla="*/ 74 h 404"/>
                <a:gd name="T28" fmla="*/ 37 w 692"/>
                <a:gd name="T29" fmla="*/ 93 h 404"/>
                <a:gd name="T30" fmla="*/ 59 w 692"/>
                <a:gd name="T31" fmla="*/ 123 h 404"/>
                <a:gd name="T32" fmla="*/ 102 w 692"/>
                <a:gd name="T33" fmla="*/ 176 h 404"/>
                <a:gd name="T34" fmla="*/ 155 w 692"/>
                <a:gd name="T35" fmla="*/ 220 h 404"/>
                <a:gd name="T36" fmla="*/ 221 w 692"/>
                <a:gd name="T37" fmla="*/ 284 h 404"/>
                <a:gd name="T38" fmla="*/ 285 w 692"/>
                <a:gd name="T39" fmla="*/ 331 h 404"/>
                <a:gd name="T40" fmla="*/ 324 w 692"/>
                <a:gd name="T41" fmla="*/ 358 h 404"/>
                <a:gd name="T42" fmla="*/ 337 w 692"/>
                <a:gd name="T43" fmla="*/ 387 h 404"/>
                <a:gd name="T44" fmla="*/ 322 w 692"/>
                <a:gd name="T45" fmla="*/ 404 h 404"/>
                <a:gd name="T46" fmla="*/ 300 w 692"/>
                <a:gd name="T47" fmla="*/ 395 h 404"/>
                <a:gd name="T48" fmla="*/ 236 w 692"/>
                <a:gd name="T49" fmla="*/ 336 h 404"/>
                <a:gd name="T50" fmla="*/ 155 w 692"/>
                <a:gd name="T51" fmla="*/ 269 h 404"/>
                <a:gd name="T52" fmla="*/ 96 w 692"/>
                <a:gd name="T53" fmla="*/ 220 h 404"/>
                <a:gd name="T54" fmla="*/ 56 w 692"/>
                <a:gd name="T55" fmla="*/ 176 h 404"/>
                <a:gd name="T56" fmla="*/ 22 w 692"/>
                <a:gd name="T57" fmla="*/ 130 h 404"/>
                <a:gd name="T58" fmla="*/ 7 w 692"/>
                <a:gd name="T59" fmla="*/ 99 h 404"/>
                <a:gd name="T60" fmla="*/ 0 w 692"/>
                <a:gd name="T61" fmla="*/ 65 h 404"/>
                <a:gd name="T62" fmla="*/ 10 w 692"/>
                <a:gd name="T63" fmla="*/ 43 h 404"/>
                <a:gd name="T64" fmla="*/ 35 w 692"/>
                <a:gd name="T65" fmla="*/ 34 h 404"/>
                <a:gd name="T66" fmla="*/ 78 w 692"/>
                <a:gd name="T67" fmla="*/ 37 h 404"/>
                <a:gd name="T68" fmla="*/ 162 w 692"/>
                <a:gd name="T69" fmla="*/ 49 h 404"/>
                <a:gd name="T70" fmla="*/ 233 w 692"/>
                <a:gd name="T71" fmla="*/ 49 h 404"/>
                <a:gd name="T72" fmla="*/ 285 w 692"/>
                <a:gd name="T73" fmla="*/ 34 h 404"/>
                <a:gd name="T74" fmla="*/ 344 w 692"/>
                <a:gd name="T75" fmla="*/ 22 h 404"/>
                <a:gd name="T76" fmla="*/ 368 w 692"/>
                <a:gd name="T77" fmla="*/ 0 h 404"/>
                <a:gd name="T78" fmla="*/ 396 w 692"/>
                <a:gd name="T79" fmla="*/ 0 h 404"/>
                <a:gd name="T80" fmla="*/ 457 w 692"/>
                <a:gd name="T81" fmla="*/ 37 h 404"/>
                <a:gd name="T82" fmla="*/ 523 w 692"/>
                <a:gd name="T83" fmla="*/ 87 h 404"/>
                <a:gd name="T84" fmla="*/ 594 w 692"/>
                <a:gd name="T85" fmla="*/ 132 h 404"/>
                <a:gd name="T86" fmla="*/ 633 w 692"/>
                <a:gd name="T87" fmla="*/ 161 h 404"/>
                <a:gd name="T88" fmla="*/ 675 w 692"/>
                <a:gd name="T89" fmla="*/ 188 h 404"/>
                <a:gd name="T90" fmla="*/ 692 w 692"/>
                <a:gd name="T91" fmla="*/ 198 h 404"/>
                <a:gd name="T92" fmla="*/ 683 w 692"/>
                <a:gd name="T93" fmla="*/ 218 h 404"/>
                <a:gd name="T94" fmla="*/ 653 w 692"/>
                <a:gd name="T95" fmla="*/ 235 h 404"/>
                <a:gd name="T96" fmla="*/ 618 w 692"/>
                <a:gd name="T97" fmla="*/ 265 h 404"/>
                <a:gd name="T98" fmla="*/ 587 w 692"/>
                <a:gd name="T99" fmla="*/ 277 h 404"/>
                <a:gd name="T100" fmla="*/ 528 w 692"/>
                <a:gd name="T101" fmla="*/ 302 h 404"/>
                <a:gd name="T102" fmla="*/ 486 w 692"/>
                <a:gd name="T103" fmla="*/ 321 h 404"/>
                <a:gd name="T104" fmla="*/ 439 w 692"/>
                <a:gd name="T105" fmla="*/ 350 h 404"/>
                <a:gd name="T106" fmla="*/ 390 w 692"/>
                <a:gd name="T107" fmla="*/ 358 h 404"/>
                <a:gd name="T108" fmla="*/ 352 w 692"/>
                <a:gd name="T109" fmla="*/ 361 h 404"/>
                <a:gd name="T110" fmla="*/ 339 w 692"/>
                <a:gd name="T111" fmla="*/ 346 h 4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2"/>
                <a:gd name="T169" fmla="*/ 0 h 404"/>
                <a:gd name="T170" fmla="*/ 692 w 692"/>
                <a:gd name="T171" fmla="*/ 404 h 4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2" h="404">
                  <a:moveTo>
                    <a:pt x="339" y="346"/>
                  </a:moveTo>
                  <a:lnTo>
                    <a:pt x="449" y="315"/>
                  </a:lnTo>
                  <a:lnTo>
                    <a:pt x="538" y="277"/>
                  </a:lnTo>
                  <a:lnTo>
                    <a:pt x="602" y="232"/>
                  </a:lnTo>
                  <a:lnTo>
                    <a:pt x="627" y="206"/>
                  </a:lnTo>
                  <a:lnTo>
                    <a:pt x="535" y="123"/>
                  </a:lnTo>
                  <a:lnTo>
                    <a:pt x="461" y="78"/>
                  </a:lnTo>
                  <a:lnTo>
                    <a:pt x="390" y="34"/>
                  </a:lnTo>
                  <a:lnTo>
                    <a:pt x="376" y="34"/>
                  </a:lnTo>
                  <a:lnTo>
                    <a:pt x="331" y="49"/>
                  </a:lnTo>
                  <a:lnTo>
                    <a:pt x="272" y="65"/>
                  </a:lnTo>
                  <a:lnTo>
                    <a:pt x="167" y="74"/>
                  </a:lnTo>
                  <a:lnTo>
                    <a:pt x="65" y="71"/>
                  </a:lnTo>
                  <a:lnTo>
                    <a:pt x="37" y="74"/>
                  </a:lnTo>
                  <a:lnTo>
                    <a:pt x="37" y="93"/>
                  </a:lnTo>
                  <a:lnTo>
                    <a:pt x="59" y="123"/>
                  </a:lnTo>
                  <a:lnTo>
                    <a:pt x="102" y="176"/>
                  </a:lnTo>
                  <a:lnTo>
                    <a:pt x="155" y="220"/>
                  </a:lnTo>
                  <a:lnTo>
                    <a:pt x="221" y="284"/>
                  </a:lnTo>
                  <a:lnTo>
                    <a:pt x="285" y="331"/>
                  </a:lnTo>
                  <a:lnTo>
                    <a:pt x="324" y="358"/>
                  </a:lnTo>
                  <a:lnTo>
                    <a:pt x="337" y="387"/>
                  </a:lnTo>
                  <a:lnTo>
                    <a:pt x="322" y="404"/>
                  </a:lnTo>
                  <a:lnTo>
                    <a:pt x="300" y="395"/>
                  </a:lnTo>
                  <a:lnTo>
                    <a:pt x="236" y="336"/>
                  </a:lnTo>
                  <a:lnTo>
                    <a:pt x="155" y="269"/>
                  </a:lnTo>
                  <a:lnTo>
                    <a:pt x="96" y="220"/>
                  </a:lnTo>
                  <a:lnTo>
                    <a:pt x="56" y="176"/>
                  </a:lnTo>
                  <a:lnTo>
                    <a:pt x="22" y="130"/>
                  </a:lnTo>
                  <a:lnTo>
                    <a:pt x="7" y="99"/>
                  </a:lnTo>
                  <a:lnTo>
                    <a:pt x="0" y="65"/>
                  </a:lnTo>
                  <a:lnTo>
                    <a:pt x="10" y="43"/>
                  </a:lnTo>
                  <a:lnTo>
                    <a:pt x="35" y="34"/>
                  </a:lnTo>
                  <a:lnTo>
                    <a:pt x="78" y="37"/>
                  </a:lnTo>
                  <a:lnTo>
                    <a:pt x="162" y="49"/>
                  </a:lnTo>
                  <a:lnTo>
                    <a:pt x="233" y="49"/>
                  </a:lnTo>
                  <a:lnTo>
                    <a:pt x="285" y="34"/>
                  </a:lnTo>
                  <a:lnTo>
                    <a:pt x="344" y="22"/>
                  </a:lnTo>
                  <a:lnTo>
                    <a:pt x="368" y="0"/>
                  </a:lnTo>
                  <a:lnTo>
                    <a:pt x="396" y="0"/>
                  </a:lnTo>
                  <a:lnTo>
                    <a:pt x="457" y="37"/>
                  </a:lnTo>
                  <a:lnTo>
                    <a:pt x="523" y="87"/>
                  </a:lnTo>
                  <a:lnTo>
                    <a:pt x="594" y="132"/>
                  </a:lnTo>
                  <a:lnTo>
                    <a:pt x="633" y="161"/>
                  </a:lnTo>
                  <a:lnTo>
                    <a:pt x="675" y="188"/>
                  </a:lnTo>
                  <a:lnTo>
                    <a:pt x="692" y="198"/>
                  </a:lnTo>
                  <a:lnTo>
                    <a:pt x="683" y="218"/>
                  </a:lnTo>
                  <a:lnTo>
                    <a:pt x="653" y="235"/>
                  </a:lnTo>
                  <a:lnTo>
                    <a:pt x="618" y="265"/>
                  </a:lnTo>
                  <a:lnTo>
                    <a:pt x="587" y="277"/>
                  </a:lnTo>
                  <a:lnTo>
                    <a:pt x="528" y="302"/>
                  </a:lnTo>
                  <a:lnTo>
                    <a:pt x="486" y="321"/>
                  </a:lnTo>
                  <a:lnTo>
                    <a:pt x="439" y="350"/>
                  </a:lnTo>
                  <a:lnTo>
                    <a:pt x="390" y="358"/>
                  </a:lnTo>
                  <a:lnTo>
                    <a:pt x="352" y="361"/>
                  </a:lnTo>
                  <a:lnTo>
                    <a:pt x="339" y="3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531" y="2526"/>
              <a:ext cx="109" cy="70"/>
            </a:xfrm>
            <a:custGeom>
              <a:avLst/>
              <a:gdLst>
                <a:gd name="T0" fmla="*/ 185 w 219"/>
                <a:gd name="T1" fmla="*/ 16 h 139"/>
                <a:gd name="T2" fmla="*/ 139 w 219"/>
                <a:gd name="T3" fmla="*/ 53 h 139"/>
                <a:gd name="T4" fmla="*/ 96 w 219"/>
                <a:gd name="T5" fmla="*/ 87 h 139"/>
                <a:gd name="T6" fmla="*/ 35 w 219"/>
                <a:gd name="T7" fmla="*/ 109 h 139"/>
                <a:gd name="T8" fmla="*/ 0 w 219"/>
                <a:gd name="T9" fmla="*/ 120 h 139"/>
                <a:gd name="T10" fmla="*/ 28 w 219"/>
                <a:gd name="T11" fmla="*/ 139 h 139"/>
                <a:gd name="T12" fmla="*/ 72 w 219"/>
                <a:gd name="T13" fmla="*/ 133 h 139"/>
                <a:gd name="T14" fmla="*/ 140 w 219"/>
                <a:gd name="T15" fmla="*/ 87 h 139"/>
                <a:gd name="T16" fmla="*/ 219 w 219"/>
                <a:gd name="T17" fmla="*/ 0 h 139"/>
                <a:gd name="T18" fmla="*/ 185 w 219"/>
                <a:gd name="T19" fmla="*/ 16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9"/>
                <a:gd name="T31" fmla="*/ 0 h 139"/>
                <a:gd name="T32" fmla="*/ 219 w 21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9" h="139">
                  <a:moveTo>
                    <a:pt x="185" y="16"/>
                  </a:moveTo>
                  <a:lnTo>
                    <a:pt x="139" y="53"/>
                  </a:lnTo>
                  <a:lnTo>
                    <a:pt x="96" y="87"/>
                  </a:lnTo>
                  <a:lnTo>
                    <a:pt x="35" y="109"/>
                  </a:lnTo>
                  <a:lnTo>
                    <a:pt x="0" y="120"/>
                  </a:lnTo>
                  <a:lnTo>
                    <a:pt x="28" y="139"/>
                  </a:lnTo>
                  <a:lnTo>
                    <a:pt x="72" y="133"/>
                  </a:lnTo>
                  <a:lnTo>
                    <a:pt x="140" y="87"/>
                  </a:lnTo>
                  <a:lnTo>
                    <a:pt x="219" y="0"/>
                  </a:lnTo>
                  <a:lnTo>
                    <a:pt x="18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</p:grpSp>
      <p:grpSp>
        <p:nvGrpSpPr>
          <p:cNvPr id="73" name="Group 75"/>
          <p:cNvGrpSpPr>
            <a:grpSpLocks/>
          </p:cNvGrpSpPr>
          <p:nvPr/>
        </p:nvGrpSpPr>
        <p:grpSpPr bwMode="auto">
          <a:xfrm>
            <a:off x="677863" y="3979863"/>
            <a:ext cx="639762" cy="1446212"/>
            <a:chOff x="427" y="2507"/>
            <a:chExt cx="403" cy="911"/>
          </a:xfrm>
        </p:grpSpPr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435" y="2547"/>
              <a:ext cx="212" cy="859"/>
            </a:xfrm>
            <a:custGeom>
              <a:avLst/>
              <a:gdLst>
                <a:gd name="T0" fmla="*/ 417 w 424"/>
                <a:gd name="T1" fmla="*/ 309 h 1717"/>
                <a:gd name="T2" fmla="*/ 424 w 424"/>
                <a:gd name="T3" fmla="*/ 372 h 1717"/>
                <a:gd name="T4" fmla="*/ 424 w 424"/>
                <a:gd name="T5" fmla="*/ 713 h 1717"/>
                <a:gd name="T6" fmla="*/ 394 w 424"/>
                <a:gd name="T7" fmla="*/ 1169 h 1717"/>
                <a:gd name="T8" fmla="*/ 397 w 424"/>
                <a:gd name="T9" fmla="*/ 1460 h 1717"/>
                <a:gd name="T10" fmla="*/ 412 w 424"/>
                <a:gd name="T11" fmla="*/ 1661 h 1717"/>
                <a:gd name="T12" fmla="*/ 397 w 424"/>
                <a:gd name="T13" fmla="*/ 1717 h 1717"/>
                <a:gd name="T14" fmla="*/ 372 w 424"/>
                <a:gd name="T15" fmla="*/ 1705 h 1717"/>
                <a:gd name="T16" fmla="*/ 228 w 424"/>
                <a:gd name="T17" fmla="*/ 1594 h 1717"/>
                <a:gd name="T18" fmla="*/ 191 w 424"/>
                <a:gd name="T19" fmla="*/ 1573 h 1717"/>
                <a:gd name="T20" fmla="*/ 170 w 424"/>
                <a:gd name="T21" fmla="*/ 1541 h 1717"/>
                <a:gd name="T22" fmla="*/ 133 w 424"/>
                <a:gd name="T23" fmla="*/ 1499 h 1717"/>
                <a:gd name="T24" fmla="*/ 83 w 424"/>
                <a:gd name="T25" fmla="*/ 1455 h 1717"/>
                <a:gd name="T26" fmla="*/ 59 w 424"/>
                <a:gd name="T27" fmla="*/ 1396 h 1717"/>
                <a:gd name="T28" fmla="*/ 0 w 424"/>
                <a:gd name="T29" fmla="*/ 1346 h 1717"/>
                <a:gd name="T30" fmla="*/ 0 w 424"/>
                <a:gd name="T31" fmla="*/ 1315 h 1717"/>
                <a:gd name="T32" fmla="*/ 31 w 424"/>
                <a:gd name="T33" fmla="*/ 1276 h 1717"/>
                <a:gd name="T34" fmla="*/ 44 w 424"/>
                <a:gd name="T35" fmla="*/ 1225 h 1717"/>
                <a:gd name="T36" fmla="*/ 37 w 424"/>
                <a:gd name="T37" fmla="*/ 1198 h 1717"/>
                <a:gd name="T38" fmla="*/ 22 w 424"/>
                <a:gd name="T39" fmla="*/ 1154 h 1717"/>
                <a:gd name="T40" fmla="*/ 16 w 424"/>
                <a:gd name="T41" fmla="*/ 1123 h 1717"/>
                <a:gd name="T42" fmla="*/ 40 w 424"/>
                <a:gd name="T43" fmla="*/ 1074 h 1717"/>
                <a:gd name="T44" fmla="*/ 40 w 424"/>
                <a:gd name="T45" fmla="*/ 1041 h 1717"/>
                <a:gd name="T46" fmla="*/ 15 w 424"/>
                <a:gd name="T47" fmla="*/ 975 h 1717"/>
                <a:gd name="T48" fmla="*/ 15 w 424"/>
                <a:gd name="T49" fmla="*/ 938 h 1717"/>
                <a:gd name="T50" fmla="*/ 29 w 424"/>
                <a:gd name="T51" fmla="*/ 909 h 1717"/>
                <a:gd name="T52" fmla="*/ 53 w 424"/>
                <a:gd name="T53" fmla="*/ 875 h 1717"/>
                <a:gd name="T54" fmla="*/ 52 w 424"/>
                <a:gd name="T55" fmla="*/ 816 h 1717"/>
                <a:gd name="T56" fmla="*/ 37 w 424"/>
                <a:gd name="T57" fmla="*/ 769 h 1717"/>
                <a:gd name="T58" fmla="*/ 52 w 424"/>
                <a:gd name="T59" fmla="*/ 713 h 1717"/>
                <a:gd name="T60" fmla="*/ 66 w 424"/>
                <a:gd name="T61" fmla="*/ 699 h 1717"/>
                <a:gd name="T62" fmla="*/ 53 w 424"/>
                <a:gd name="T63" fmla="*/ 647 h 1717"/>
                <a:gd name="T64" fmla="*/ 22 w 424"/>
                <a:gd name="T65" fmla="*/ 592 h 1717"/>
                <a:gd name="T66" fmla="*/ 15 w 424"/>
                <a:gd name="T67" fmla="*/ 557 h 1717"/>
                <a:gd name="T68" fmla="*/ 22 w 424"/>
                <a:gd name="T69" fmla="*/ 523 h 1717"/>
                <a:gd name="T70" fmla="*/ 62 w 424"/>
                <a:gd name="T71" fmla="*/ 492 h 1717"/>
                <a:gd name="T72" fmla="*/ 59 w 424"/>
                <a:gd name="T73" fmla="*/ 468 h 1717"/>
                <a:gd name="T74" fmla="*/ 16 w 424"/>
                <a:gd name="T75" fmla="*/ 390 h 1717"/>
                <a:gd name="T76" fmla="*/ 3 w 424"/>
                <a:gd name="T77" fmla="*/ 328 h 1717"/>
                <a:gd name="T78" fmla="*/ 15 w 424"/>
                <a:gd name="T79" fmla="*/ 294 h 1717"/>
                <a:gd name="T80" fmla="*/ 53 w 424"/>
                <a:gd name="T81" fmla="*/ 263 h 1717"/>
                <a:gd name="T82" fmla="*/ 44 w 424"/>
                <a:gd name="T83" fmla="*/ 235 h 1717"/>
                <a:gd name="T84" fmla="*/ 16 w 424"/>
                <a:gd name="T85" fmla="*/ 204 h 1717"/>
                <a:gd name="T86" fmla="*/ 16 w 424"/>
                <a:gd name="T87" fmla="*/ 170 h 1717"/>
                <a:gd name="T88" fmla="*/ 62 w 424"/>
                <a:gd name="T89" fmla="*/ 147 h 1717"/>
                <a:gd name="T90" fmla="*/ 81 w 424"/>
                <a:gd name="T91" fmla="*/ 122 h 1717"/>
                <a:gd name="T92" fmla="*/ 44 w 424"/>
                <a:gd name="T93" fmla="*/ 71 h 1717"/>
                <a:gd name="T94" fmla="*/ 44 w 424"/>
                <a:gd name="T95" fmla="*/ 44 h 1717"/>
                <a:gd name="T96" fmla="*/ 88 w 424"/>
                <a:gd name="T97" fmla="*/ 28 h 1717"/>
                <a:gd name="T98" fmla="*/ 90 w 424"/>
                <a:gd name="T99" fmla="*/ 0 h 1717"/>
                <a:gd name="T100" fmla="*/ 139 w 424"/>
                <a:gd name="T101" fmla="*/ 71 h 1717"/>
                <a:gd name="T102" fmla="*/ 198 w 424"/>
                <a:gd name="T103" fmla="*/ 145 h 1717"/>
                <a:gd name="T104" fmla="*/ 272 w 424"/>
                <a:gd name="T105" fmla="*/ 204 h 1717"/>
                <a:gd name="T106" fmla="*/ 331 w 424"/>
                <a:gd name="T107" fmla="*/ 250 h 1717"/>
                <a:gd name="T108" fmla="*/ 394 w 424"/>
                <a:gd name="T109" fmla="*/ 287 h 1717"/>
                <a:gd name="T110" fmla="*/ 417 w 424"/>
                <a:gd name="T111" fmla="*/ 309 h 17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4"/>
                <a:gd name="T169" fmla="*/ 0 h 1717"/>
                <a:gd name="T170" fmla="*/ 424 w 424"/>
                <a:gd name="T171" fmla="*/ 1717 h 17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4" h="1717">
                  <a:moveTo>
                    <a:pt x="417" y="309"/>
                  </a:moveTo>
                  <a:lnTo>
                    <a:pt x="424" y="372"/>
                  </a:lnTo>
                  <a:lnTo>
                    <a:pt x="424" y="713"/>
                  </a:lnTo>
                  <a:lnTo>
                    <a:pt x="394" y="1169"/>
                  </a:lnTo>
                  <a:lnTo>
                    <a:pt x="397" y="1460"/>
                  </a:lnTo>
                  <a:lnTo>
                    <a:pt x="412" y="1661"/>
                  </a:lnTo>
                  <a:lnTo>
                    <a:pt x="397" y="1717"/>
                  </a:lnTo>
                  <a:lnTo>
                    <a:pt x="372" y="1705"/>
                  </a:lnTo>
                  <a:lnTo>
                    <a:pt x="228" y="1594"/>
                  </a:lnTo>
                  <a:lnTo>
                    <a:pt x="191" y="1573"/>
                  </a:lnTo>
                  <a:lnTo>
                    <a:pt x="170" y="1541"/>
                  </a:lnTo>
                  <a:lnTo>
                    <a:pt x="133" y="1499"/>
                  </a:lnTo>
                  <a:lnTo>
                    <a:pt x="83" y="1455"/>
                  </a:lnTo>
                  <a:lnTo>
                    <a:pt x="59" y="1396"/>
                  </a:lnTo>
                  <a:lnTo>
                    <a:pt x="0" y="1346"/>
                  </a:lnTo>
                  <a:lnTo>
                    <a:pt x="0" y="1315"/>
                  </a:lnTo>
                  <a:lnTo>
                    <a:pt x="31" y="1276"/>
                  </a:lnTo>
                  <a:lnTo>
                    <a:pt x="44" y="1225"/>
                  </a:lnTo>
                  <a:lnTo>
                    <a:pt x="37" y="1198"/>
                  </a:lnTo>
                  <a:lnTo>
                    <a:pt x="22" y="1154"/>
                  </a:lnTo>
                  <a:lnTo>
                    <a:pt x="16" y="1123"/>
                  </a:lnTo>
                  <a:lnTo>
                    <a:pt x="40" y="1074"/>
                  </a:lnTo>
                  <a:lnTo>
                    <a:pt x="40" y="1041"/>
                  </a:lnTo>
                  <a:lnTo>
                    <a:pt x="15" y="975"/>
                  </a:lnTo>
                  <a:lnTo>
                    <a:pt x="15" y="938"/>
                  </a:lnTo>
                  <a:lnTo>
                    <a:pt x="29" y="909"/>
                  </a:lnTo>
                  <a:lnTo>
                    <a:pt x="53" y="875"/>
                  </a:lnTo>
                  <a:lnTo>
                    <a:pt x="52" y="816"/>
                  </a:lnTo>
                  <a:lnTo>
                    <a:pt x="37" y="769"/>
                  </a:lnTo>
                  <a:lnTo>
                    <a:pt x="52" y="713"/>
                  </a:lnTo>
                  <a:lnTo>
                    <a:pt x="66" y="699"/>
                  </a:lnTo>
                  <a:lnTo>
                    <a:pt x="53" y="647"/>
                  </a:lnTo>
                  <a:lnTo>
                    <a:pt x="22" y="592"/>
                  </a:lnTo>
                  <a:lnTo>
                    <a:pt x="15" y="557"/>
                  </a:lnTo>
                  <a:lnTo>
                    <a:pt x="22" y="523"/>
                  </a:lnTo>
                  <a:lnTo>
                    <a:pt x="62" y="492"/>
                  </a:lnTo>
                  <a:lnTo>
                    <a:pt x="59" y="468"/>
                  </a:lnTo>
                  <a:lnTo>
                    <a:pt x="16" y="390"/>
                  </a:lnTo>
                  <a:lnTo>
                    <a:pt x="3" y="328"/>
                  </a:lnTo>
                  <a:lnTo>
                    <a:pt x="15" y="294"/>
                  </a:lnTo>
                  <a:lnTo>
                    <a:pt x="53" y="263"/>
                  </a:lnTo>
                  <a:lnTo>
                    <a:pt x="44" y="235"/>
                  </a:lnTo>
                  <a:lnTo>
                    <a:pt x="16" y="204"/>
                  </a:lnTo>
                  <a:lnTo>
                    <a:pt x="16" y="170"/>
                  </a:lnTo>
                  <a:lnTo>
                    <a:pt x="62" y="147"/>
                  </a:lnTo>
                  <a:lnTo>
                    <a:pt x="81" y="122"/>
                  </a:lnTo>
                  <a:lnTo>
                    <a:pt x="44" y="71"/>
                  </a:lnTo>
                  <a:lnTo>
                    <a:pt x="44" y="44"/>
                  </a:lnTo>
                  <a:lnTo>
                    <a:pt x="88" y="28"/>
                  </a:lnTo>
                  <a:lnTo>
                    <a:pt x="90" y="0"/>
                  </a:lnTo>
                  <a:lnTo>
                    <a:pt x="139" y="71"/>
                  </a:lnTo>
                  <a:lnTo>
                    <a:pt x="198" y="145"/>
                  </a:lnTo>
                  <a:lnTo>
                    <a:pt x="272" y="204"/>
                  </a:lnTo>
                  <a:lnTo>
                    <a:pt x="331" y="250"/>
                  </a:lnTo>
                  <a:lnTo>
                    <a:pt x="394" y="287"/>
                  </a:lnTo>
                  <a:lnTo>
                    <a:pt x="417" y="30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75" name="Freeform 77"/>
            <p:cNvSpPr>
              <a:spLocks/>
            </p:cNvSpPr>
            <p:nvPr/>
          </p:nvSpPr>
          <p:spPr bwMode="auto">
            <a:xfrm>
              <a:off x="427" y="2560"/>
              <a:ext cx="61" cy="654"/>
            </a:xfrm>
            <a:custGeom>
              <a:avLst/>
              <a:gdLst>
                <a:gd name="T0" fmla="*/ 83 w 121"/>
                <a:gd name="T1" fmla="*/ 44 h 1309"/>
                <a:gd name="T2" fmla="*/ 121 w 121"/>
                <a:gd name="T3" fmla="*/ 91 h 1309"/>
                <a:gd name="T4" fmla="*/ 98 w 121"/>
                <a:gd name="T5" fmla="*/ 127 h 1309"/>
                <a:gd name="T6" fmla="*/ 46 w 121"/>
                <a:gd name="T7" fmla="*/ 153 h 1309"/>
                <a:gd name="T8" fmla="*/ 67 w 121"/>
                <a:gd name="T9" fmla="*/ 190 h 1309"/>
                <a:gd name="T10" fmla="*/ 90 w 121"/>
                <a:gd name="T11" fmla="*/ 237 h 1309"/>
                <a:gd name="T12" fmla="*/ 61 w 121"/>
                <a:gd name="T13" fmla="*/ 267 h 1309"/>
                <a:gd name="T14" fmla="*/ 37 w 121"/>
                <a:gd name="T15" fmla="*/ 304 h 1309"/>
                <a:gd name="T16" fmla="*/ 61 w 121"/>
                <a:gd name="T17" fmla="*/ 369 h 1309"/>
                <a:gd name="T18" fmla="*/ 90 w 121"/>
                <a:gd name="T19" fmla="*/ 428 h 1309"/>
                <a:gd name="T20" fmla="*/ 83 w 121"/>
                <a:gd name="T21" fmla="*/ 480 h 1309"/>
                <a:gd name="T22" fmla="*/ 46 w 121"/>
                <a:gd name="T23" fmla="*/ 524 h 1309"/>
                <a:gd name="T24" fmla="*/ 88 w 121"/>
                <a:gd name="T25" fmla="*/ 617 h 1309"/>
                <a:gd name="T26" fmla="*/ 105 w 121"/>
                <a:gd name="T27" fmla="*/ 676 h 1309"/>
                <a:gd name="T28" fmla="*/ 73 w 121"/>
                <a:gd name="T29" fmla="*/ 719 h 1309"/>
                <a:gd name="T30" fmla="*/ 80 w 121"/>
                <a:gd name="T31" fmla="*/ 786 h 1309"/>
                <a:gd name="T32" fmla="*/ 102 w 121"/>
                <a:gd name="T33" fmla="*/ 852 h 1309"/>
                <a:gd name="T34" fmla="*/ 76 w 121"/>
                <a:gd name="T35" fmla="*/ 889 h 1309"/>
                <a:gd name="T36" fmla="*/ 39 w 121"/>
                <a:gd name="T37" fmla="*/ 933 h 1309"/>
                <a:gd name="T38" fmla="*/ 76 w 121"/>
                <a:gd name="T39" fmla="*/ 1013 h 1309"/>
                <a:gd name="T40" fmla="*/ 90 w 121"/>
                <a:gd name="T41" fmla="*/ 1068 h 1309"/>
                <a:gd name="T42" fmla="*/ 58 w 121"/>
                <a:gd name="T43" fmla="*/ 1080 h 1309"/>
                <a:gd name="T44" fmla="*/ 67 w 121"/>
                <a:gd name="T45" fmla="*/ 1168 h 1309"/>
                <a:gd name="T46" fmla="*/ 83 w 121"/>
                <a:gd name="T47" fmla="*/ 1214 h 1309"/>
                <a:gd name="T48" fmla="*/ 58 w 121"/>
                <a:gd name="T49" fmla="*/ 1266 h 1309"/>
                <a:gd name="T50" fmla="*/ 2 w 121"/>
                <a:gd name="T51" fmla="*/ 1294 h 1309"/>
                <a:gd name="T52" fmla="*/ 45 w 121"/>
                <a:gd name="T53" fmla="*/ 1205 h 1309"/>
                <a:gd name="T54" fmla="*/ 24 w 121"/>
                <a:gd name="T55" fmla="*/ 1131 h 1309"/>
                <a:gd name="T56" fmla="*/ 30 w 121"/>
                <a:gd name="T57" fmla="*/ 1068 h 1309"/>
                <a:gd name="T58" fmla="*/ 46 w 121"/>
                <a:gd name="T59" fmla="*/ 1037 h 1309"/>
                <a:gd name="T60" fmla="*/ 11 w 121"/>
                <a:gd name="T61" fmla="*/ 957 h 1309"/>
                <a:gd name="T62" fmla="*/ 11 w 121"/>
                <a:gd name="T63" fmla="*/ 877 h 1309"/>
                <a:gd name="T64" fmla="*/ 54 w 121"/>
                <a:gd name="T65" fmla="*/ 840 h 1309"/>
                <a:gd name="T66" fmla="*/ 45 w 121"/>
                <a:gd name="T67" fmla="*/ 781 h 1309"/>
                <a:gd name="T68" fmla="*/ 32 w 121"/>
                <a:gd name="T69" fmla="*/ 713 h 1309"/>
                <a:gd name="T70" fmla="*/ 67 w 121"/>
                <a:gd name="T71" fmla="*/ 669 h 1309"/>
                <a:gd name="T72" fmla="*/ 52 w 121"/>
                <a:gd name="T73" fmla="*/ 620 h 1309"/>
                <a:gd name="T74" fmla="*/ 11 w 121"/>
                <a:gd name="T75" fmla="*/ 543 h 1309"/>
                <a:gd name="T76" fmla="*/ 17 w 121"/>
                <a:gd name="T77" fmla="*/ 492 h 1309"/>
                <a:gd name="T78" fmla="*/ 54 w 121"/>
                <a:gd name="T79" fmla="*/ 450 h 1309"/>
                <a:gd name="T80" fmla="*/ 15 w 121"/>
                <a:gd name="T81" fmla="*/ 353 h 1309"/>
                <a:gd name="T82" fmla="*/ 0 w 121"/>
                <a:gd name="T83" fmla="*/ 296 h 1309"/>
                <a:gd name="T84" fmla="*/ 32 w 121"/>
                <a:gd name="T85" fmla="*/ 252 h 1309"/>
                <a:gd name="T86" fmla="*/ 46 w 121"/>
                <a:gd name="T87" fmla="*/ 223 h 1309"/>
                <a:gd name="T88" fmla="*/ 11 w 121"/>
                <a:gd name="T89" fmla="*/ 177 h 1309"/>
                <a:gd name="T90" fmla="*/ 24 w 121"/>
                <a:gd name="T91" fmla="*/ 132 h 1309"/>
                <a:gd name="T92" fmla="*/ 67 w 121"/>
                <a:gd name="T93" fmla="*/ 103 h 1309"/>
                <a:gd name="T94" fmla="*/ 68 w 121"/>
                <a:gd name="T95" fmla="*/ 69 h 1309"/>
                <a:gd name="T96" fmla="*/ 46 w 121"/>
                <a:gd name="T97" fmla="*/ 24 h 13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1"/>
                <a:gd name="T148" fmla="*/ 0 h 1309"/>
                <a:gd name="T149" fmla="*/ 121 w 121"/>
                <a:gd name="T150" fmla="*/ 1309 h 13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1" h="1309">
                  <a:moveTo>
                    <a:pt x="61" y="0"/>
                  </a:moveTo>
                  <a:lnTo>
                    <a:pt x="83" y="44"/>
                  </a:lnTo>
                  <a:lnTo>
                    <a:pt x="102" y="73"/>
                  </a:lnTo>
                  <a:lnTo>
                    <a:pt x="121" y="91"/>
                  </a:lnTo>
                  <a:lnTo>
                    <a:pt x="117" y="112"/>
                  </a:lnTo>
                  <a:lnTo>
                    <a:pt x="98" y="127"/>
                  </a:lnTo>
                  <a:lnTo>
                    <a:pt x="68" y="134"/>
                  </a:lnTo>
                  <a:lnTo>
                    <a:pt x="46" y="153"/>
                  </a:lnTo>
                  <a:lnTo>
                    <a:pt x="52" y="177"/>
                  </a:lnTo>
                  <a:lnTo>
                    <a:pt x="67" y="190"/>
                  </a:lnTo>
                  <a:lnTo>
                    <a:pt x="90" y="220"/>
                  </a:lnTo>
                  <a:lnTo>
                    <a:pt x="90" y="237"/>
                  </a:lnTo>
                  <a:lnTo>
                    <a:pt x="83" y="252"/>
                  </a:lnTo>
                  <a:lnTo>
                    <a:pt x="61" y="267"/>
                  </a:lnTo>
                  <a:lnTo>
                    <a:pt x="39" y="282"/>
                  </a:lnTo>
                  <a:lnTo>
                    <a:pt x="37" y="304"/>
                  </a:lnTo>
                  <a:lnTo>
                    <a:pt x="45" y="326"/>
                  </a:lnTo>
                  <a:lnTo>
                    <a:pt x="61" y="369"/>
                  </a:lnTo>
                  <a:lnTo>
                    <a:pt x="76" y="404"/>
                  </a:lnTo>
                  <a:lnTo>
                    <a:pt x="90" y="428"/>
                  </a:lnTo>
                  <a:lnTo>
                    <a:pt x="90" y="456"/>
                  </a:lnTo>
                  <a:lnTo>
                    <a:pt x="83" y="480"/>
                  </a:lnTo>
                  <a:lnTo>
                    <a:pt x="61" y="502"/>
                  </a:lnTo>
                  <a:lnTo>
                    <a:pt x="46" y="524"/>
                  </a:lnTo>
                  <a:lnTo>
                    <a:pt x="52" y="561"/>
                  </a:lnTo>
                  <a:lnTo>
                    <a:pt x="88" y="617"/>
                  </a:lnTo>
                  <a:lnTo>
                    <a:pt x="102" y="647"/>
                  </a:lnTo>
                  <a:lnTo>
                    <a:pt x="105" y="676"/>
                  </a:lnTo>
                  <a:lnTo>
                    <a:pt x="90" y="698"/>
                  </a:lnTo>
                  <a:lnTo>
                    <a:pt x="73" y="719"/>
                  </a:lnTo>
                  <a:lnTo>
                    <a:pt x="68" y="749"/>
                  </a:lnTo>
                  <a:lnTo>
                    <a:pt x="80" y="786"/>
                  </a:lnTo>
                  <a:lnTo>
                    <a:pt x="95" y="825"/>
                  </a:lnTo>
                  <a:lnTo>
                    <a:pt x="102" y="852"/>
                  </a:lnTo>
                  <a:lnTo>
                    <a:pt x="95" y="870"/>
                  </a:lnTo>
                  <a:lnTo>
                    <a:pt x="76" y="889"/>
                  </a:lnTo>
                  <a:lnTo>
                    <a:pt x="52" y="911"/>
                  </a:lnTo>
                  <a:lnTo>
                    <a:pt x="39" y="933"/>
                  </a:lnTo>
                  <a:lnTo>
                    <a:pt x="52" y="972"/>
                  </a:lnTo>
                  <a:lnTo>
                    <a:pt x="76" y="1013"/>
                  </a:lnTo>
                  <a:lnTo>
                    <a:pt x="88" y="1043"/>
                  </a:lnTo>
                  <a:lnTo>
                    <a:pt x="90" y="1068"/>
                  </a:lnTo>
                  <a:lnTo>
                    <a:pt x="83" y="1080"/>
                  </a:lnTo>
                  <a:lnTo>
                    <a:pt x="58" y="1080"/>
                  </a:lnTo>
                  <a:lnTo>
                    <a:pt x="52" y="1134"/>
                  </a:lnTo>
                  <a:lnTo>
                    <a:pt x="67" y="1168"/>
                  </a:lnTo>
                  <a:lnTo>
                    <a:pt x="80" y="1192"/>
                  </a:lnTo>
                  <a:lnTo>
                    <a:pt x="83" y="1214"/>
                  </a:lnTo>
                  <a:lnTo>
                    <a:pt x="83" y="1235"/>
                  </a:lnTo>
                  <a:lnTo>
                    <a:pt x="58" y="1266"/>
                  </a:lnTo>
                  <a:lnTo>
                    <a:pt x="24" y="1309"/>
                  </a:lnTo>
                  <a:lnTo>
                    <a:pt x="2" y="1294"/>
                  </a:lnTo>
                  <a:lnTo>
                    <a:pt x="11" y="1259"/>
                  </a:lnTo>
                  <a:lnTo>
                    <a:pt x="45" y="1205"/>
                  </a:lnTo>
                  <a:lnTo>
                    <a:pt x="39" y="1171"/>
                  </a:lnTo>
                  <a:lnTo>
                    <a:pt x="24" y="1131"/>
                  </a:lnTo>
                  <a:lnTo>
                    <a:pt x="15" y="1097"/>
                  </a:lnTo>
                  <a:lnTo>
                    <a:pt x="30" y="1068"/>
                  </a:lnTo>
                  <a:lnTo>
                    <a:pt x="45" y="1058"/>
                  </a:lnTo>
                  <a:lnTo>
                    <a:pt x="46" y="1037"/>
                  </a:lnTo>
                  <a:lnTo>
                    <a:pt x="30" y="994"/>
                  </a:lnTo>
                  <a:lnTo>
                    <a:pt x="11" y="957"/>
                  </a:lnTo>
                  <a:lnTo>
                    <a:pt x="0" y="920"/>
                  </a:lnTo>
                  <a:lnTo>
                    <a:pt x="11" y="877"/>
                  </a:lnTo>
                  <a:lnTo>
                    <a:pt x="45" y="860"/>
                  </a:lnTo>
                  <a:lnTo>
                    <a:pt x="54" y="840"/>
                  </a:lnTo>
                  <a:lnTo>
                    <a:pt x="52" y="811"/>
                  </a:lnTo>
                  <a:lnTo>
                    <a:pt x="45" y="781"/>
                  </a:lnTo>
                  <a:lnTo>
                    <a:pt x="32" y="743"/>
                  </a:lnTo>
                  <a:lnTo>
                    <a:pt x="32" y="713"/>
                  </a:lnTo>
                  <a:lnTo>
                    <a:pt x="46" y="693"/>
                  </a:lnTo>
                  <a:lnTo>
                    <a:pt x="67" y="669"/>
                  </a:lnTo>
                  <a:lnTo>
                    <a:pt x="67" y="654"/>
                  </a:lnTo>
                  <a:lnTo>
                    <a:pt x="52" y="620"/>
                  </a:lnTo>
                  <a:lnTo>
                    <a:pt x="23" y="576"/>
                  </a:lnTo>
                  <a:lnTo>
                    <a:pt x="11" y="543"/>
                  </a:lnTo>
                  <a:lnTo>
                    <a:pt x="11" y="517"/>
                  </a:lnTo>
                  <a:lnTo>
                    <a:pt x="17" y="492"/>
                  </a:lnTo>
                  <a:lnTo>
                    <a:pt x="37" y="472"/>
                  </a:lnTo>
                  <a:lnTo>
                    <a:pt x="54" y="450"/>
                  </a:lnTo>
                  <a:lnTo>
                    <a:pt x="54" y="434"/>
                  </a:lnTo>
                  <a:lnTo>
                    <a:pt x="15" y="353"/>
                  </a:lnTo>
                  <a:lnTo>
                    <a:pt x="8" y="323"/>
                  </a:lnTo>
                  <a:lnTo>
                    <a:pt x="0" y="296"/>
                  </a:lnTo>
                  <a:lnTo>
                    <a:pt x="15" y="271"/>
                  </a:lnTo>
                  <a:lnTo>
                    <a:pt x="32" y="252"/>
                  </a:lnTo>
                  <a:lnTo>
                    <a:pt x="46" y="237"/>
                  </a:lnTo>
                  <a:lnTo>
                    <a:pt x="46" y="223"/>
                  </a:lnTo>
                  <a:lnTo>
                    <a:pt x="32" y="200"/>
                  </a:lnTo>
                  <a:lnTo>
                    <a:pt x="11" y="177"/>
                  </a:lnTo>
                  <a:lnTo>
                    <a:pt x="11" y="153"/>
                  </a:lnTo>
                  <a:lnTo>
                    <a:pt x="24" y="132"/>
                  </a:lnTo>
                  <a:lnTo>
                    <a:pt x="46" y="112"/>
                  </a:lnTo>
                  <a:lnTo>
                    <a:pt x="67" y="103"/>
                  </a:lnTo>
                  <a:lnTo>
                    <a:pt x="76" y="88"/>
                  </a:lnTo>
                  <a:lnTo>
                    <a:pt x="68" y="69"/>
                  </a:lnTo>
                  <a:lnTo>
                    <a:pt x="54" y="47"/>
                  </a:lnTo>
                  <a:lnTo>
                    <a:pt x="46" y="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592" y="2719"/>
              <a:ext cx="58" cy="529"/>
            </a:xfrm>
            <a:custGeom>
              <a:avLst/>
              <a:gdLst>
                <a:gd name="T0" fmla="*/ 103 w 116"/>
                <a:gd name="T1" fmla="*/ 30 h 1058"/>
                <a:gd name="T2" fmla="*/ 109 w 116"/>
                <a:gd name="T3" fmla="*/ 102 h 1058"/>
                <a:gd name="T4" fmla="*/ 60 w 116"/>
                <a:gd name="T5" fmla="*/ 132 h 1058"/>
                <a:gd name="T6" fmla="*/ 75 w 116"/>
                <a:gd name="T7" fmla="*/ 213 h 1058"/>
                <a:gd name="T8" fmla="*/ 97 w 116"/>
                <a:gd name="T9" fmla="*/ 291 h 1058"/>
                <a:gd name="T10" fmla="*/ 67 w 116"/>
                <a:gd name="T11" fmla="*/ 331 h 1058"/>
                <a:gd name="T12" fmla="*/ 75 w 116"/>
                <a:gd name="T13" fmla="*/ 396 h 1058"/>
                <a:gd name="T14" fmla="*/ 97 w 116"/>
                <a:gd name="T15" fmla="*/ 467 h 1058"/>
                <a:gd name="T16" fmla="*/ 82 w 116"/>
                <a:gd name="T17" fmla="*/ 519 h 1058"/>
                <a:gd name="T18" fmla="*/ 57 w 116"/>
                <a:gd name="T19" fmla="*/ 566 h 1058"/>
                <a:gd name="T20" fmla="*/ 90 w 116"/>
                <a:gd name="T21" fmla="*/ 659 h 1058"/>
                <a:gd name="T22" fmla="*/ 97 w 116"/>
                <a:gd name="T23" fmla="*/ 720 h 1058"/>
                <a:gd name="T24" fmla="*/ 42 w 116"/>
                <a:gd name="T25" fmla="*/ 764 h 1058"/>
                <a:gd name="T26" fmla="*/ 57 w 116"/>
                <a:gd name="T27" fmla="*/ 857 h 1058"/>
                <a:gd name="T28" fmla="*/ 72 w 116"/>
                <a:gd name="T29" fmla="*/ 938 h 1058"/>
                <a:gd name="T30" fmla="*/ 42 w 116"/>
                <a:gd name="T31" fmla="*/ 984 h 1058"/>
                <a:gd name="T32" fmla="*/ 27 w 116"/>
                <a:gd name="T33" fmla="*/ 1048 h 1058"/>
                <a:gd name="T34" fmla="*/ 12 w 116"/>
                <a:gd name="T35" fmla="*/ 1021 h 1058"/>
                <a:gd name="T36" fmla="*/ 42 w 116"/>
                <a:gd name="T37" fmla="*/ 947 h 1058"/>
                <a:gd name="T38" fmla="*/ 27 w 116"/>
                <a:gd name="T39" fmla="*/ 838 h 1058"/>
                <a:gd name="T40" fmla="*/ 20 w 116"/>
                <a:gd name="T41" fmla="*/ 757 h 1058"/>
                <a:gd name="T42" fmla="*/ 60 w 116"/>
                <a:gd name="T43" fmla="*/ 703 h 1058"/>
                <a:gd name="T44" fmla="*/ 27 w 116"/>
                <a:gd name="T45" fmla="*/ 625 h 1058"/>
                <a:gd name="T46" fmla="*/ 20 w 116"/>
                <a:gd name="T47" fmla="*/ 551 h 1058"/>
                <a:gd name="T48" fmla="*/ 50 w 116"/>
                <a:gd name="T49" fmla="*/ 492 h 1058"/>
                <a:gd name="T50" fmla="*/ 64 w 116"/>
                <a:gd name="T51" fmla="*/ 448 h 1058"/>
                <a:gd name="T52" fmla="*/ 35 w 116"/>
                <a:gd name="T53" fmla="*/ 374 h 1058"/>
                <a:gd name="T54" fmla="*/ 42 w 116"/>
                <a:gd name="T55" fmla="*/ 313 h 1058"/>
                <a:gd name="T56" fmla="*/ 60 w 116"/>
                <a:gd name="T57" fmla="*/ 269 h 1058"/>
                <a:gd name="T58" fmla="*/ 38 w 116"/>
                <a:gd name="T59" fmla="*/ 204 h 1058"/>
                <a:gd name="T60" fmla="*/ 30 w 116"/>
                <a:gd name="T61" fmla="*/ 130 h 1058"/>
                <a:gd name="T62" fmla="*/ 64 w 116"/>
                <a:gd name="T63" fmla="*/ 80 h 1058"/>
                <a:gd name="T64" fmla="*/ 67 w 116"/>
                <a:gd name="T65" fmla="*/ 34 h 1058"/>
                <a:gd name="T66" fmla="*/ 90 w 116"/>
                <a:gd name="T67" fmla="*/ 0 h 10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6"/>
                <a:gd name="T103" fmla="*/ 0 h 1058"/>
                <a:gd name="T104" fmla="*/ 116 w 116"/>
                <a:gd name="T105" fmla="*/ 1058 h 10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6" h="1058">
                  <a:moveTo>
                    <a:pt x="90" y="0"/>
                  </a:moveTo>
                  <a:lnTo>
                    <a:pt x="103" y="30"/>
                  </a:lnTo>
                  <a:lnTo>
                    <a:pt x="116" y="80"/>
                  </a:lnTo>
                  <a:lnTo>
                    <a:pt x="109" y="102"/>
                  </a:lnTo>
                  <a:lnTo>
                    <a:pt x="79" y="117"/>
                  </a:lnTo>
                  <a:lnTo>
                    <a:pt x="60" y="132"/>
                  </a:lnTo>
                  <a:lnTo>
                    <a:pt x="60" y="173"/>
                  </a:lnTo>
                  <a:lnTo>
                    <a:pt x="75" y="213"/>
                  </a:lnTo>
                  <a:lnTo>
                    <a:pt x="94" y="240"/>
                  </a:lnTo>
                  <a:lnTo>
                    <a:pt x="97" y="291"/>
                  </a:lnTo>
                  <a:lnTo>
                    <a:pt x="87" y="309"/>
                  </a:lnTo>
                  <a:lnTo>
                    <a:pt x="67" y="331"/>
                  </a:lnTo>
                  <a:lnTo>
                    <a:pt x="64" y="365"/>
                  </a:lnTo>
                  <a:lnTo>
                    <a:pt x="75" y="396"/>
                  </a:lnTo>
                  <a:lnTo>
                    <a:pt x="90" y="424"/>
                  </a:lnTo>
                  <a:lnTo>
                    <a:pt x="97" y="467"/>
                  </a:lnTo>
                  <a:lnTo>
                    <a:pt x="97" y="492"/>
                  </a:lnTo>
                  <a:lnTo>
                    <a:pt x="82" y="519"/>
                  </a:lnTo>
                  <a:lnTo>
                    <a:pt x="57" y="544"/>
                  </a:lnTo>
                  <a:lnTo>
                    <a:pt x="57" y="566"/>
                  </a:lnTo>
                  <a:lnTo>
                    <a:pt x="64" y="631"/>
                  </a:lnTo>
                  <a:lnTo>
                    <a:pt x="90" y="659"/>
                  </a:lnTo>
                  <a:lnTo>
                    <a:pt x="103" y="687"/>
                  </a:lnTo>
                  <a:lnTo>
                    <a:pt x="97" y="720"/>
                  </a:lnTo>
                  <a:lnTo>
                    <a:pt x="60" y="742"/>
                  </a:lnTo>
                  <a:lnTo>
                    <a:pt x="42" y="764"/>
                  </a:lnTo>
                  <a:lnTo>
                    <a:pt x="38" y="805"/>
                  </a:lnTo>
                  <a:lnTo>
                    <a:pt x="57" y="857"/>
                  </a:lnTo>
                  <a:lnTo>
                    <a:pt x="72" y="909"/>
                  </a:lnTo>
                  <a:lnTo>
                    <a:pt x="72" y="938"/>
                  </a:lnTo>
                  <a:lnTo>
                    <a:pt x="64" y="977"/>
                  </a:lnTo>
                  <a:lnTo>
                    <a:pt x="42" y="984"/>
                  </a:lnTo>
                  <a:lnTo>
                    <a:pt x="27" y="1014"/>
                  </a:lnTo>
                  <a:lnTo>
                    <a:pt x="27" y="1048"/>
                  </a:lnTo>
                  <a:lnTo>
                    <a:pt x="0" y="1058"/>
                  </a:lnTo>
                  <a:lnTo>
                    <a:pt x="12" y="1021"/>
                  </a:lnTo>
                  <a:lnTo>
                    <a:pt x="35" y="977"/>
                  </a:lnTo>
                  <a:lnTo>
                    <a:pt x="42" y="947"/>
                  </a:lnTo>
                  <a:lnTo>
                    <a:pt x="42" y="888"/>
                  </a:lnTo>
                  <a:lnTo>
                    <a:pt x="27" y="838"/>
                  </a:lnTo>
                  <a:lnTo>
                    <a:pt x="23" y="798"/>
                  </a:lnTo>
                  <a:lnTo>
                    <a:pt x="20" y="757"/>
                  </a:lnTo>
                  <a:lnTo>
                    <a:pt x="45" y="724"/>
                  </a:lnTo>
                  <a:lnTo>
                    <a:pt x="60" y="703"/>
                  </a:lnTo>
                  <a:lnTo>
                    <a:pt x="50" y="659"/>
                  </a:lnTo>
                  <a:lnTo>
                    <a:pt x="27" y="625"/>
                  </a:lnTo>
                  <a:lnTo>
                    <a:pt x="23" y="595"/>
                  </a:lnTo>
                  <a:lnTo>
                    <a:pt x="20" y="551"/>
                  </a:lnTo>
                  <a:lnTo>
                    <a:pt x="30" y="522"/>
                  </a:lnTo>
                  <a:lnTo>
                    <a:pt x="50" y="492"/>
                  </a:lnTo>
                  <a:lnTo>
                    <a:pt x="64" y="470"/>
                  </a:lnTo>
                  <a:lnTo>
                    <a:pt x="64" y="448"/>
                  </a:lnTo>
                  <a:lnTo>
                    <a:pt x="50" y="424"/>
                  </a:lnTo>
                  <a:lnTo>
                    <a:pt x="35" y="374"/>
                  </a:lnTo>
                  <a:lnTo>
                    <a:pt x="35" y="343"/>
                  </a:lnTo>
                  <a:lnTo>
                    <a:pt x="42" y="313"/>
                  </a:lnTo>
                  <a:lnTo>
                    <a:pt x="57" y="291"/>
                  </a:lnTo>
                  <a:lnTo>
                    <a:pt x="60" y="269"/>
                  </a:lnTo>
                  <a:lnTo>
                    <a:pt x="57" y="242"/>
                  </a:lnTo>
                  <a:lnTo>
                    <a:pt x="38" y="204"/>
                  </a:lnTo>
                  <a:lnTo>
                    <a:pt x="27" y="176"/>
                  </a:lnTo>
                  <a:lnTo>
                    <a:pt x="30" y="130"/>
                  </a:lnTo>
                  <a:lnTo>
                    <a:pt x="45" y="111"/>
                  </a:lnTo>
                  <a:lnTo>
                    <a:pt x="64" y="80"/>
                  </a:lnTo>
                  <a:lnTo>
                    <a:pt x="75" y="56"/>
                  </a:lnTo>
                  <a:lnTo>
                    <a:pt x="67" y="34"/>
                  </a:lnTo>
                  <a:lnTo>
                    <a:pt x="72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501" y="2655"/>
              <a:ext cx="132" cy="114"/>
            </a:xfrm>
            <a:custGeom>
              <a:avLst/>
              <a:gdLst>
                <a:gd name="T0" fmla="*/ 266 w 266"/>
                <a:gd name="T1" fmla="*/ 185 h 229"/>
                <a:gd name="T2" fmla="*/ 185 w 266"/>
                <a:gd name="T3" fmla="*/ 119 h 229"/>
                <a:gd name="T4" fmla="*/ 118 w 266"/>
                <a:gd name="T5" fmla="*/ 59 h 229"/>
                <a:gd name="T6" fmla="*/ 56 w 266"/>
                <a:gd name="T7" fmla="*/ 0 h 229"/>
                <a:gd name="T8" fmla="*/ 0 w 266"/>
                <a:gd name="T9" fmla="*/ 0 h 229"/>
                <a:gd name="T10" fmla="*/ 133 w 266"/>
                <a:gd name="T11" fmla="*/ 96 h 229"/>
                <a:gd name="T12" fmla="*/ 197 w 266"/>
                <a:gd name="T13" fmla="*/ 156 h 229"/>
                <a:gd name="T14" fmla="*/ 251 w 266"/>
                <a:gd name="T15" fmla="*/ 229 h 229"/>
                <a:gd name="T16" fmla="*/ 266 w 266"/>
                <a:gd name="T17" fmla="*/ 185 h 2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229"/>
                <a:gd name="T29" fmla="*/ 266 w 266"/>
                <a:gd name="T30" fmla="*/ 229 h 2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229">
                  <a:moveTo>
                    <a:pt x="266" y="185"/>
                  </a:moveTo>
                  <a:lnTo>
                    <a:pt x="185" y="119"/>
                  </a:lnTo>
                  <a:lnTo>
                    <a:pt x="118" y="59"/>
                  </a:lnTo>
                  <a:lnTo>
                    <a:pt x="56" y="0"/>
                  </a:lnTo>
                  <a:lnTo>
                    <a:pt x="0" y="0"/>
                  </a:lnTo>
                  <a:lnTo>
                    <a:pt x="133" y="96"/>
                  </a:lnTo>
                  <a:lnTo>
                    <a:pt x="197" y="156"/>
                  </a:lnTo>
                  <a:lnTo>
                    <a:pt x="251" y="229"/>
                  </a:lnTo>
                  <a:lnTo>
                    <a:pt x="266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78" name="Freeform 80"/>
            <p:cNvSpPr>
              <a:spLocks/>
            </p:cNvSpPr>
            <p:nvPr/>
          </p:nvSpPr>
          <p:spPr bwMode="auto">
            <a:xfrm>
              <a:off x="499" y="2721"/>
              <a:ext cx="114" cy="93"/>
            </a:xfrm>
            <a:custGeom>
              <a:avLst/>
              <a:gdLst>
                <a:gd name="T0" fmla="*/ 228 w 228"/>
                <a:gd name="T1" fmla="*/ 117 h 186"/>
                <a:gd name="T2" fmla="*/ 169 w 228"/>
                <a:gd name="T3" fmla="*/ 96 h 186"/>
                <a:gd name="T4" fmla="*/ 125 w 228"/>
                <a:gd name="T5" fmla="*/ 59 h 186"/>
                <a:gd name="T6" fmla="*/ 45 w 228"/>
                <a:gd name="T7" fmla="*/ 0 h 186"/>
                <a:gd name="T8" fmla="*/ 0 w 228"/>
                <a:gd name="T9" fmla="*/ 0 h 186"/>
                <a:gd name="T10" fmla="*/ 103 w 228"/>
                <a:gd name="T11" fmla="*/ 59 h 186"/>
                <a:gd name="T12" fmla="*/ 143 w 228"/>
                <a:gd name="T13" fmla="*/ 98 h 186"/>
                <a:gd name="T14" fmla="*/ 228 w 228"/>
                <a:gd name="T15" fmla="*/ 186 h 186"/>
                <a:gd name="T16" fmla="*/ 224 w 228"/>
                <a:gd name="T17" fmla="*/ 133 h 186"/>
                <a:gd name="T18" fmla="*/ 228 w 228"/>
                <a:gd name="T19" fmla="*/ 117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8"/>
                <a:gd name="T31" fmla="*/ 0 h 186"/>
                <a:gd name="T32" fmla="*/ 228 w 228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8" h="186">
                  <a:moveTo>
                    <a:pt x="228" y="117"/>
                  </a:moveTo>
                  <a:lnTo>
                    <a:pt x="169" y="96"/>
                  </a:lnTo>
                  <a:lnTo>
                    <a:pt x="125" y="59"/>
                  </a:lnTo>
                  <a:lnTo>
                    <a:pt x="45" y="0"/>
                  </a:lnTo>
                  <a:lnTo>
                    <a:pt x="0" y="0"/>
                  </a:lnTo>
                  <a:lnTo>
                    <a:pt x="103" y="59"/>
                  </a:lnTo>
                  <a:lnTo>
                    <a:pt x="143" y="98"/>
                  </a:lnTo>
                  <a:lnTo>
                    <a:pt x="228" y="186"/>
                  </a:lnTo>
                  <a:lnTo>
                    <a:pt x="224" y="133"/>
                  </a:lnTo>
                  <a:lnTo>
                    <a:pt x="228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481" y="2777"/>
              <a:ext cx="136" cy="144"/>
            </a:xfrm>
            <a:custGeom>
              <a:avLst/>
              <a:gdLst>
                <a:gd name="T0" fmla="*/ 265 w 271"/>
                <a:gd name="T1" fmla="*/ 214 h 288"/>
                <a:gd name="T2" fmla="*/ 191 w 271"/>
                <a:gd name="T3" fmla="*/ 149 h 288"/>
                <a:gd name="T4" fmla="*/ 163 w 271"/>
                <a:gd name="T5" fmla="*/ 104 h 288"/>
                <a:gd name="T6" fmla="*/ 104 w 271"/>
                <a:gd name="T7" fmla="*/ 60 h 288"/>
                <a:gd name="T8" fmla="*/ 52 w 271"/>
                <a:gd name="T9" fmla="*/ 22 h 288"/>
                <a:gd name="T10" fmla="*/ 15 w 271"/>
                <a:gd name="T11" fmla="*/ 0 h 288"/>
                <a:gd name="T12" fmla="*/ 0 w 271"/>
                <a:gd name="T13" fmla="*/ 0 h 288"/>
                <a:gd name="T14" fmla="*/ 0 w 271"/>
                <a:gd name="T15" fmla="*/ 22 h 288"/>
                <a:gd name="T16" fmla="*/ 45 w 271"/>
                <a:gd name="T17" fmla="*/ 50 h 288"/>
                <a:gd name="T18" fmla="*/ 126 w 271"/>
                <a:gd name="T19" fmla="*/ 102 h 288"/>
                <a:gd name="T20" fmla="*/ 185 w 271"/>
                <a:gd name="T21" fmla="*/ 161 h 288"/>
                <a:gd name="T22" fmla="*/ 226 w 271"/>
                <a:gd name="T23" fmla="*/ 227 h 288"/>
                <a:gd name="T24" fmla="*/ 271 w 271"/>
                <a:gd name="T25" fmla="*/ 288 h 288"/>
                <a:gd name="T26" fmla="*/ 265 w 271"/>
                <a:gd name="T27" fmla="*/ 214 h 2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1"/>
                <a:gd name="T43" fmla="*/ 0 h 288"/>
                <a:gd name="T44" fmla="*/ 271 w 271"/>
                <a:gd name="T45" fmla="*/ 288 h 2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1" h="288">
                  <a:moveTo>
                    <a:pt x="265" y="214"/>
                  </a:moveTo>
                  <a:lnTo>
                    <a:pt x="191" y="149"/>
                  </a:lnTo>
                  <a:lnTo>
                    <a:pt x="163" y="104"/>
                  </a:lnTo>
                  <a:lnTo>
                    <a:pt x="104" y="60"/>
                  </a:lnTo>
                  <a:lnTo>
                    <a:pt x="52" y="2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5" y="50"/>
                  </a:lnTo>
                  <a:lnTo>
                    <a:pt x="126" y="102"/>
                  </a:lnTo>
                  <a:lnTo>
                    <a:pt x="185" y="161"/>
                  </a:lnTo>
                  <a:lnTo>
                    <a:pt x="226" y="227"/>
                  </a:lnTo>
                  <a:lnTo>
                    <a:pt x="271" y="288"/>
                  </a:lnTo>
                  <a:lnTo>
                    <a:pt x="265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497" y="2895"/>
              <a:ext cx="103" cy="85"/>
            </a:xfrm>
            <a:custGeom>
              <a:avLst/>
              <a:gdLst>
                <a:gd name="T0" fmla="*/ 208 w 208"/>
                <a:gd name="T1" fmla="*/ 140 h 170"/>
                <a:gd name="T2" fmla="*/ 149 w 208"/>
                <a:gd name="T3" fmla="*/ 77 h 170"/>
                <a:gd name="T4" fmla="*/ 88 w 208"/>
                <a:gd name="T5" fmla="*/ 37 h 170"/>
                <a:gd name="T6" fmla="*/ 37 w 208"/>
                <a:gd name="T7" fmla="*/ 10 h 170"/>
                <a:gd name="T8" fmla="*/ 0 w 208"/>
                <a:gd name="T9" fmla="*/ 0 h 170"/>
                <a:gd name="T10" fmla="*/ 22 w 208"/>
                <a:gd name="T11" fmla="*/ 37 h 170"/>
                <a:gd name="T12" fmla="*/ 88 w 208"/>
                <a:gd name="T13" fmla="*/ 74 h 170"/>
                <a:gd name="T14" fmla="*/ 140 w 208"/>
                <a:gd name="T15" fmla="*/ 127 h 170"/>
                <a:gd name="T16" fmla="*/ 164 w 208"/>
                <a:gd name="T17" fmla="*/ 163 h 170"/>
                <a:gd name="T18" fmla="*/ 186 w 208"/>
                <a:gd name="T19" fmla="*/ 170 h 170"/>
                <a:gd name="T20" fmla="*/ 205 w 208"/>
                <a:gd name="T21" fmla="*/ 157 h 170"/>
                <a:gd name="T22" fmla="*/ 208 w 208"/>
                <a:gd name="T23" fmla="*/ 140 h 1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8"/>
                <a:gd name="T37" fmla="*/ 0 h 170"/>
                <a:gd name="T38" fmla="*/ 208 w 208"/>
                <a:gd name="T39" fmla="*/ 170 h 1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8" h="170">
                  <a:moveTo>
                    <a:pt x="208" y="140"/>
                  </a:moveTo>
                  <a:lnTo>
                    <a:pt x="149" y="77"/>
                  </a:lnTo>
                  <a:lnTo>
                    <a:pt x="88" y="37"/>
                  </a:lnTo>
                  <a:lnTo>
                    <a:pt x="37" y="10"/>
                  </a:lnTo>
                  <a:lnTo>
                    <a:pt x="0" y="0"/>
                  </a:lnTo>
                  <a:lnTo>
                    <a:pt x="22" y="37"/>
                  </a:lnTo>
                  <a:lnTo>
                    <a:pt x="88" y="74"/>
                  </a:lnTo>
                  <a:lnTo>
                    <a:pt x="140" y="127"/>
                  </a:lnTo>
                  <a:lnTo>
                    <a:pt x="164" y="163"/>
                  </a:lnTo>
                  <a:lnTo>
                    <a:pt x="186" y="170"/>
                  </a:lnTo>
                  <a:lnTo>
                    <a:pt x="205" y="157"/>
                  </a:lnTo>
                  <a:lnTo>
                    <a:pt x="208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484" y="2955"/>
              <a:ext cx="114" cy="105"/>
            </a:xfrm>
            <a:custGeom>
              <a:avLst/>
              <a:gdLst>
                <a:gd name="T0" fmla="*/ 230 w 230"/>
                <a:gd name="T1" fmla="*/ 196 h 211"/>
                <a:gd name="T2" fmla="*/ 171 w 230"/>
                <a:gd name="T3" fmla="*/ 133 h 211"/>
                <a:gd name="T4" fmla="*/ 97 w 230"/>
                <a:gd name="T5" fmla="*/ 56 h 211"/>
                <a:gd name="T6" fmla="*/ 53 w 230"/>
                <a:gd name="T7" fmla="*/ 19 h 211"/>
                <a:gd name="T8" fmla="*/ 19 w 230"/>
                <a:gd name="T9" fmla="*/ 0 h 211"/>
                <a:gd name="T10" fmla="*/ 0 w 230"/>
                <a:gd name="T11" fmla="*/ 12 h 211"/>
                <a:gd name="T12" fmla="*/ 40 w 230"/>
                <a:gd name="T13" fmla="*/ 44 h 211"/>
                <a:gd name="T14" fmla="*/ 105 w 230"/>
                <a:gd name="T15" fmla="*/ 111 h 211"/>
                <a:gd name="T16" fmla="*/ 167 w 230"/>
                <a:gd name="T17" fmla="*/ 176 h 211"/>
                <a:gd name="T18" fmla="*/ 208 w 230"/>
                <a:gd name="T19" fmla="*/ 211 h 211"/>
                <a:gd name="T20" fmla="*/ 218 w 230"/>
                <a:gd name="T21" fmla="*/ 211 h 211"/>
                <a:gd name="T22" fmla="*/ 230 w 230"/>
                <a:gd name="T23" fmla="*/ 196 h 2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0"/>
                <a:gd name="T37" fmla="*/ 0 h 211"/>
                <a:gd name="T38" fmla="*/ 230 w 230"/>
                <a:gd name="T39" fmla="*/ 211 h 2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0" h="211">
                  <a:moveTo>
                    <a:pt x="230" y="196"/>
                  </a:moveTo>
                  <a:lnTo>
                    <a:pt x="171" y="133"/>
                  </a:lnTo>
                  <a:lnTo>
                    <a:pt x="97" y="56"/>
                  </a:lnTo>
                  <a:lnTo>
                    <a:pt x="53" y="19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40" y="44"/>
                  </a:lnTo>
                  <a:lnTo>
                    <a:pt x="105" y="111"/>
                  </a:lnTo>
                  <a:lnTo>
                    <a:pt x="167" y="176"/>
                  </a:lnTo>
                  <a:lnTo>
                    <a:pt x="208" y="211"/>
                  </a:lnTo>
                  <a:lnTo>
                    <a:pt x="218" y="211"/>
                  </a:lnTo>
                  <a:lnTo>
                    <a:pt x="23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497" y="3043"/>
              <a:ext cx="81" cy="83"/>
            </a:xfrm>
            <a:custGeom>
              <a:avLst/>
              <a:gdLst>
                <a:gd name="T0" fmla="*/ 159 w 162"/>
                <a:gd name="T1" fmla="*/ 140 h 167"/>
                <a:gd name="T2" fmla="*/ 93 w 162"/>
                <a:gd name="T3" fmla="*/ 43 h 167"/>
                <a:gd name="T4" fmla="*/ 29 w 162"/>
                <a:gd name="T5" fmla="*/ 6 h 167"/>
                <a:gd name="T6" fmla="*/ 0 w 162"/>
                <a:gd name="T7" fmla="*/ 0 h 167"/>
                <a:gd name="T8" fmla="*/ 7 w 162"/>
                <a:gd name="T9" fmla="*/ 20 h 167"/>
                <a:gd name="T10" fmla="*/ 81 w 162"/>
                <a:gd name="T11" fmla="*/ 74 h 167"/>
                <a:gd name="T12" fmla="*/ 152 w 162"/>
                <a:gd name="T13" fmla="*/ 160 h 167"/>
                <a:gd name="T14" fmla="*/ 162 w 162"/>
                <a:gd name="T15" fmla="*/ 167 h 167"/>
                <a:gd name="T16" fmla="*/ 159 w 162"/>
                <a:gd name="T17" fmla="*/ 14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167"/>
                <a:gd name="T29" fmla="*/ 162 w 162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167">
                  <a:moveTo>
                    <a:pt x="159" y="140"/>
                  </a:moveTo>
                  <a:lnTo>
                    <a:pt x="93" y="43"/>
                  </a:lnTo>
                  <a:lnTo>
                    <a:pt x="29" y="6"/>
                  </a:lnTo>
                  <a:lnTo>
                    <a:pt x="0" y="0"/>
                  </a:lnTo>
                  <a:lnTo>
                    <a:pt x="7" y="20"/>
                  </a:lnTo>
                  <a:lnTo>
                    <a:pt x="81" y="74"/>
                  </a:lnTo>
                  <a:lnTo>
                    <a:pt x="152" y="160"/>
                  </a:lnTo>
                  <a:lnTo>
                    <a:pt x="162" y="167"/>
                  </a:lnTo>
                  <a:lnTo>
                    <a:pt x="159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499" y="3124"/>
              <a:ext cx="56" cy="63"/>
            </a:xfrm>
            <a:custGeom>
              <a:avLst/>
              <a:gdLst>
                <a:gd name="T0" fmla="*/ 106 w 110"/>
                <a:gd name="T1" fmla="*/ 96 h 126"/>
                <a:gd name="T2" fmla="*/ 52 w 110"/>
                <a:gd name="T3" fmla="*/ 22 h 126"/>
                <a:gd name="T4" fmla="*/ 2 w 110"/>
                <a:gd name="T5" fmla="*/ 0 h 126"/>
                <a:gd name="T6" fmla="*/ 0 w 110"/>
                <a:gd name="T7" fmla="*/ 22 h 126"/>
                <a:gd name="T8" fmla="*/ 23 w 110"/>
                <a:gd name="T9" fmla="*/ 59 h 126"/>
                <a:gd name="T10" fmla="*/ 82 w 110"/>
                <a:gd name="T11" fmla="*/ 108 h 126"/>
                <a:gd name="T12" fmla="*/ 98 w 110"/>
                <a:gd name="T13" fmla="*/ 126 h 126"/>
                <a:gd name="T14" fmla="*/ 110 w 110"/>
                <a:gd name="T15" fmla="*/ 118 h 126"/>
                <a:gd name="T16" fmla="*/ 106 w 110"/>
                <a:gd name="T17" fmla="*/ 96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126"/>
                <a:gd name="T29" fmla="*/ 110 w 110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126">
                  <a:moveTo>
                    <a:pt x="106" y="96"/>
                  </a:moveTo>
                  <a:lnTo>
                    <a:pt x="52" y="22"/>
                  </a:lnTo>
                  <a:lnTo>
                    <a:pt x="2" y="0"/>
                  </a:lnTo>
                  <a:lnTo>
                    <a:pt x="0" y="22"/>
                  </a:lnTo>
                  <a:lnTo>
                    <a:pt x="23" y="59"/>
                  </a:lnTo>
                  <a:lnTo>
                    <a:pt x="82" y="108"/>
                  </a:lnTo>
                  <a:lnTo>
                    <a:pt x="98" y="126"/>
                  </a:lnTo>
                  <a:lnTo>
                    <a:pt x="110" y="118"/>
                  </a:lnTo>
                  <a:lnTo>
                    <a:pt x="106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504" y="3207"/>
              <a:ext cx="70" cy="71"/>
            </a:xfrm>
            <a:custGeom>
              <a:avLst/>
              <a:gdLst>
                <a:gd name="T0" fmla="*/ 140 w 140"/>
                <a:gd name="T1" fmla="*/ 142 h 142"/>
                <a:gd name="T2" fmla="*/ 120 w 140"/>
                <a:gd name="T3" fmla="*/ 120 h 142"/>
                <a:gd name="T4" fmla="*/ 81 w 140"/>
                <a:gd name="T5" fmla="*/ 61 h 142"/>
                <a:gd name="T6" fmla="*/ 25 w 140"/>
                <a:gd name="T7" fmla="*/ 0 h 142"/>
                <a:gd name="T8" fmla="*/ 0 w 140"/>
                <a:gd name="T9" fmla="*/ 0 h 142"/>
                <a:gd name="T10" fmla="*/ 10 w 140"/>
                <a:gd name="T11" fmla="*/ 21 h 142"/>
                <a:gd name="T12" fmla="*/ 53 w 140"/>
                <a:gd name="T13" fmla="*/ 80 h 142"/>
                <a:gd name="T14" fmla="*/ 97 w 140"/>
                <a:gd name="T15" fmla="*/ 139 h 142"/>
                <a:gd name="T16" fmla="*/ 140 w 140"/>
                <a:gd name="T17" fmla="*/ 142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42"/>
                <a:gd name="T29" fmla="*/ 140 w 140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42">
                  <a:moveTo>
                    <a:pt x="140" y="142"/>
                  </a:moveTo>
                  <a:lnTo>
                    <a:pt x="120" y="120"/>
                  </a:lnTo>
                  <a:lnTo>
                    <a:pt x="81" y="6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10" y="21"/>
                  </a:lnTo>
                  <a:lnTo>
                    <a:pt x="53" y="80"/>
                  </a:lnTo>
                  <a:lnTo>
                    <a:pt x="97" y="139"/>
                  </a:lnTo>
                  <a:lnTo>
                    <a:pt x="140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598" y="2615"/>
              <a:ext cx="214" cy="791"/>
            </a:xfrm>
            <a:custGeom>
              <a:avLst/>
              <a:gdLst>
                <a:gd name="T0" fmla="*/ 61 w 426"/>
                <a:gd name="T1" fmla="*/ 194 h 1583"/>
                <a:gd name="T2" fmla="*/ 76 w 426"/>
                <a:gd name="T3" fmla="*/ 281 h 1583"/>
                <a:gd name="T4" fmla="*/ 39 w 426"/>
                <a:gd name="T5" fmla="*/ 340 h 1583"/>
                <a:gd name="T6" fmla="*/ 44 w 426"/>
                <a:gd name="T7" fmla="*/ 421 h 1583"/>
                <a:gd name="T8" fmla="*/ 65 w 426"/>
                <a:gd name="T9" fmla="*/ 488 h 1583"/>
                <a:gd name="T10" fmla="*/ 31 w 426"/>
                <a:gd name="T11" fmla="*/ 553 h 1583"/>
                <a:gd name="T12" fmla="*/ 68 w 426"/>
                <a:gd name="T13" fmla="*/ 668 h 1583"/>
                <a:gd name="T14" fmla="*/ 24 w 426"/>
                <a:gd name="T15" fmla="*/ 764 h 1583"/>
                <a:gd name="T16" fmla="*/ 46 w 426"/>
                <a:gd name="T17" fmla="*/ 860 h 1583"/>
                <a:gd name="T18" fmla="*/ 59 w 426"/>
                <a:gd name="T19" fmla="*/ 928 h 1583"/>
                <a:gd name="T20" fmla="*/ 15 w 426"/>
                <a:gd name="T21" fmla="*/ 987 h 1583"/>
                <a:gd name="T22" fmla="*/ 39 w 426"/>
                <a:gd name="T23" fmla="*/ 1110 h 1583"/>
                <a:gd name="T24" fmla="*/ 37 w 426"/>
                <a:gd name="T25" fmla="*/ 1175 h 1583"/>
                <a:gd name="T26" fmla="*/ 0 w 426"/>
                <a:gd name="T27" fmla="*/ 1257 h 1583"/>
                <a:gd name="T28" fmla="*/ 22 w 426"/>
                <a:gd name="T29" fmla="*/ 1326 h 1583"/>
                <a:gd name="T30" fmla="*/ 24 w 426"/>
                <a:gd name="T31" fmla="*/ 1389 h 1583"/>
                <a:gd name="T32" fmla="*/ 31 w 426"/>
                <a:gd name="T33" fmla="*/ 1456 h 1583"/>
                <a:gd name="T34" fmla="*/ 61 w 426"/>
                <a:gd name="T35" fmla="*/ 1514 h 1583"/>
                <a:gd name="T36" fmla="*/ 65 w 426"/>
                <a:gd name="T37" fmla="*/ 1583 h 1583"/>
                <a:gd name="T38" fmla="*/ 161 w 426"/>
                <a:gd name="T39" fmla="*/ 1524 h 1583"/>
                <a:gd name="T40" fmla="*/ 275 w 426"/>
                <a:gd name="T41" fmla="*/ 1509 h 1583"/>
                <a:gd name="T42" fmla="*/ 353 w 426"/>
                <a:gd name="T43" fmla="*/ 1478 h 1583"/>
                <a:gd name="T44" fmla="*/ 377 w 426"/>
                <a:gd name="T45" fmla="*/ 1434 h 1583"/>
                <a:gd name="T46" fmla="*/ 385 w 426"/>
                <a:gd name="T47" fmla="*/ 1345 h 1583"/>
                <a:gd name="T48" fmla="*/ 368 w 426"/>
                <a:gd name="T49" fmla="*/ 1230 h 1583"/>
                <a:gd name="T50" fmla="*/ 349 w 426"/>
                <a:gd name="T51" fmla="*/ 1169 h 1583"/>
                <a:gd name="T52" fmla="*/ 361 w 426"/>
                <a:gd name="T53" fmla="*/ 1095 h 1583"/>
                <a:gd name="T54" fmla="*/ 325 w 426"/>
                <a:gd name="T55" fmla="*/ 1014 h 1583"/>
                <a:gd name="T56" fmla="*/ 374 w 426"/>
                <a:gd name="T57" fmla="*/ 951 h 1583"/>
                <a:gd name="T58" fmla="*/ 338 w 426"/>
                <a:gd name="T59" fmla="*/ 860 h 1583"/>
                <a:gd name="T60" fmla="*/ 318 w 426"/>
                <a:gd name="T61" fmla="*/ 773 h 1583"/>
                <a:gd name="T62" fmla="*/ 392 w 426"/>
                <a:gd name="T63" fmla="*/ 708 h 1583"/>
                <a:gd name="T64" fmla="*/ 368 w 426"/>
                <a:gd name="T65" fmla="*/ 661 h 1583"/>
                <a:gd name="T66" fmla="*/ 368 w 426"/>
                <a:gd name="T67" fmla="*/ 581 h 1583"/>
                <a:gd name="T68" fmla="*/ 333 w 426"/>
                <a:gd name="T69" fmla="*/ 529 h 1583"/>
                <a:gd name="T70" fmla="*/ 361 w 426"/>
                <a:gd name="T71" fmla="*/ 466 h 1583"/>
                <a:gd name="T72" fmla="*/ 338 w 426"/>
                <a:gd name="T73" fmla="*/ 414 h 1583"/>
                <a:gd name="T74" fmla="*/ 338 w 426"/>
                <a:gd name="T75" fmla="*/ 370 h 1583"/>
                <a:gd name="T76" fmla="*/ 362 w 426"/>
                <a:gd name="T77" fmla="*/ 330 h 1583"/>
                <a:gd name="T78" fmla="*/ 331 w 426"/>
                <a:gd name="T79" fmla="*/ 279 h 1583"/>
                <a:gd name="T80" fmla="*/ 325 w 426"/>
                <a:gd name="T81" fmla="*/ 206 h 1583"/>
                <a:gd name="T82" fmla="*/ 407 w 426"/>
                <a:gd name="T83" fmla="*/ 112 h 1583"/>
                <a:gd name="T84" fmla="*/ 426 w 426"/>
                <a:gd name="T85" fmla="*/ 15 h 1583"/>
                <a:gd name="T86" fmla="*/ 377 w 426"/>
                <a:gd name="T87" fmla="*/ 15 h 1583"/>
                <a:gd name="T88" fmla="*/ 235 w 426"/>
                <a:gd name="T89" fmla="*/ 90 h 1583"/>
                <a:gd name="T90" fmla="*/ 117 w 426"/>
                <a:gd name="T91" fmla="*/ 135 h 15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26"/>
                <a:gd name="T139" fmla="*/ 0 h 1583"/>
                <a:gd name="T140" fmla="*/ 426 w 426"/>
                <a:gd name="T141" fmla="*/ 1583 h 15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26" h="1583">
                  <a:moveTo>
                    <a:pt x="76" y="149"/>
                  </a:moveTo>
                  <a:lnTo>
                    <a:pt x="61" y="194"/>
                  </a:lnTo>
                  <a:lnTo>
                    <a:pt x="74" y="238"/>
                  </a:lnTo>
                  <a:lnTo>
                    <a:pt x="76" y="281"/>
                  </a:lnTo>
                  <a:lnTo>
                    <a:pt x="61" y="309"/>
                  </a:lnTo>
                  <a:lnTo>
                    <a:pt x="39" y="340"/>
                  </a:lnTo>
                  <a:lnTo>
                    <a:pt x="30" y="389"/>
                  </a:lnTo>
                  <a:lnTo>
                    <a:pt x="44" y="421"/>
                  </a:lnTo>
                  <a:lnTo>
                    <a:pt x="65" y="458"/>
                  </a:lnTo>
                  <a:lnTo>
                    <a:pt x="65" y="488"/>
                  </a:lnTo>
                  <a:lnTo>
                    <a:pt x="52" y="516"/>
                  </a:lnTo>
                  <a:lnTo>
                    <a:pt x="31" y="553"/>
                  </a:lnTo>
                  <a:lnTo>
                    <a:pt x="39" y="590"/>
                  </a:lnTo>
                  <a:lnTo>
                    <a:pt x="68" y="668"/>
                  </a:lnTo>
                  <a:lnTo>
                    <a:pt x="65" y="701"/>
                  </a:lnTo>
                  <a:lnTo>
                    <a:pt x="24" y="764"/>
                  </a:lnTo>
                  <a:lnTo>
                    <a:pt x="24" y="819"/>
                  </a:lnTo>
                  <a:lnTo>
                    <a:pt x="46" y="860"/>
                  </a:lnTo>
                  <a:lnTo>
                    <a:pt x="61" y="896"/>
                  </a:lnTo>
                  <a:lnTo>
                    <a:pt x="59" y="928"/>
                  </a:lnTo>
                  <a:lnTo>
                    <a:pt x="22" y="962"/>
                  </a:lnTo>
                  <a:lnTo>
                    <a:pt x="15" y="987"/>
                  </a:lnTo>
                  <a:lnTo>
                    <a:pt x="22" y="1046"/>
                  </a:lnTo>
                  <a:lnTo>
                    <a:pt x="39" y="1110"/>
                  </a:lnTo>
                  <a:lnTo>
                    <a:pt x="39" y="1147"/>
                  </a:lnTo>
                  <a:lnTo>
                    <a:pt x="37" y="1175"/>
                  </a:lnTo>
                  <a:lnTo>
                    <a:pt x="9" y="1221"/>
                  </a:lnTo>
                  <a:lnTo>
                    <a:pt x="0" y="1257"/>
                  </a:lnTo>
                  <a:lnTo>
                    <a:pt x="3" y="1296"/>
                  </a:lnTo>
                  <a:lnTo>
                    <a:pt x="22" y="1326"/>
                  </a:lnTo>
                  <a:lnTo>
                    <a:pt x="44" y="1352"/>
                  </a:lnTo>
                  <a:lnTo>
                    <a:pt x="24" y="1389"/>
                  </a:lnTo>
                  <a:lnTo>
                    <a:pt x="15" y="1426"/>
                  </a:lnTo>
                  <a:lnTo>
                    <a:pt x="31" y="1456"/>
                  </a:lnTo>
                  <a:lnTo>
                    <a:pt x="59" y="1478"/>
                  </a:lnTo>
                  <a:lnTo>
                    <a:pt x="61" y="1514"/>
                  </a:lnTo>
                  <a:lnTo>
                    <a:pt x="61" y="1543"/>
                  </a:lnTo>
                  <a:lnTo>
                    <a:pt x="65" y="1583"/>
                  </a:lnTo>
                  <a:lnTo>
                    <a:pt x="112" y="1551"/>
                  </a:lnTo>
                  <a:lnTo>
                    <a:pt x="161" y="1524"/>
                  </a:lnTo>
                  <a:lnTo>
                    <a:pt x="206" y="1509"/>
                  </a:lnTo>
                  <a:lnTo>
                    <a:pt x="275" y="1509"/>
                  </a:lnTo>
                  <a:lnTo>
                    <a:pt x="324" y="1502"/>
                  </a:lnTo>
                  <a:lnTo>
                    <a:pt x="353" y="1478"/>
                  </a:lnTo>
                  <a:lnTo>
                    <a:pt x="405" y="1462"/>
                  </a:lnTo>
                  <a:lnTo>
                    <a:pt x="377" y="1434"/>
                  </a:lnTo>
                  <a:lnTo>
                    <a:pt x="368" y="1391"/>
                  </a:lnTo>
                  <a:lnTo>
                    <a:pt x="385" y="1345"/>
                  </a:lnTo>
                  <a:lnTo>
                    <a:pt x="383" y="1279"/>
                  </a:lnTo>
                  <a:lnTo>
                    <a:pt x="368" y="1230"/>
                  </a:lnTo>
                  <a:lnTo>
                    <a:pt x="353" y="1205"/>
                  </a:lnTo>
                  <a:lnTo>
                    <a:pt x="349" y="1169"/>
                  </a:lnTo>
                  <a:lnTo>
                    <a:pt x="368" y="1125"/>
                  </a:lnTo>
                  <a:lnTo>
                    <a:pt x="361" y="1095"/>
                  </a:lnTo>
                  <a:lnTo>
                    <a:pt x="324" y="1044"/>
                  </a:lnTo>
                  <a:lnTo>
                    <a:pt x="325" y="1014"/>
                  </a:lnTo>
                  <a:lnTo>
                    <a:pt x="340" y="987"/>
                  </a:lnTo>
                  <a:lnTo>
                    <a:pt x="374" y="951"/>
                  </a:lnTo>
                  <a:lnTo>
                    <a:pt x="362" y="921"/>
                  </a:lnTo>
                  <a:lnTo>
                    <a:pt x="338" y="860"/>
                  </a:lnTo>
                  <a:lnTo>
                    <a:pt x="318" y="819"/>
                  </a:lnTo>
                  <a:lnTo>
                    <a:pt x="318" y="773"/>
                  </a:lnTo>
                  <a:lnTo>
                    <a:pt x="385" y="750"/>
                  </a:lnTo>
                  <a:lnTo>
                    <a:pt x="392" y="708"/>
                  </a:lnTo>
                  <a:lnTo>
                    <a:pt x="385" y="683"/>
                  </a:lnTo>
                  <a:lnTo>
                    <a:pt x="368" y="661"/>
                  </a:lnTo>
                  <a:lnTo>
                    <a:pt x="370" y="624"/>
                  </a:lnTo>
                  <a:lnTo>
                    <a:pt x="368" y="581"/>
                  </a:lnTo>
                  <a:lnTo>
                    <a:pt x="349" y="559"/>
                  </a:lnTo>
                  <a:lnTo>
                    <a:pt x="333" y="529"/>
                  </a:lnTo>
                  <a:lnTo>
                    <a:pt x="346" y="500"/>
                  </a:lnTo>
                  <a:lnTo>
                    <a:pt x="361" y="466"/>
                  </a:lnTo>
                  <a:lnTo>
                    <a:pt x="361" y="443"/>
                  </a:lnTo>
                  <a:lnTo>
                    <a:pt x="338" y="414"/>
                  </a:lnTo>
                  <a:lnTo>
                    <a:pt x="331" y="389"/>
                  </a:lnTo>
                  <a:lnTo>
                    <a:pt x="338" y="370"/>
                  </a:lnTo>
                  <a:lnTo>
                    <a:pt x="361" y="355"/>
                  </a:lnTo>
                  <a:lnTo>
                    <a:pt x="362" y="330"/>
                  </a:lnTo>
                  <a:lnTo>
                    <a:pt x="355" y="315"/>
                  </a:lnTo>
                  <a:lnTo>
                    <a:pt x="331" y="279"/>
                  </a:lnTo>
                  <a:lnTo>
                    <a:pt x="324" y="238"/>
                  </a:lnTo>
                  <a:lnTo>
                    <a:pt x="325" y="206"/>
                  </a:lnTo>
                  <a:lnTo>
                    <a:pt x="349" y="176"/>
                  </a:lnTo>
                  <a:lnTo>
                    <a:pt x="407" y="112"/>
                  </a:lnTo>
                  <a:lnTo>
                    <a:pt x="426" y="58"/>
                  </a:lnTo>
                  <a:lnTo>
                    <a:pt x="426" y="15"/>
                  </a:lnTo>
                  <a:lnTo>
                    <a:pt x="407" y="0"/>
                  </a:lnTo>
                  <a:lnTo>
                    <a:pt x="377" y="15"/>
                  </a:lnTo>
                  <a:lnTo>
                    <a:pt x="303" y="61"/>
                  </a:lnTo>
                  <a:lnTo>
                    <a:pt x="235" y="90"/>
                  </a:lnTo>
                  <a:lnTo>
                    <a:pt x="164" y="120"/>
                  </a:lnTo>
                  <a:lnTo>
                    <a:pt x="117" y="135"/>
                  </a:lnTo>
                  <a:lnTo>
                    <a:pt x="76" y="14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449" y="2609"/>
              <a:ext cx="381" cy="809"/>
            </a:xfrm>
            <a:custGeom>
              <a:avLst/>
              <a:gdLst>
                <a:gd name="T0" fmla="*/ 497 w 761"/>
                <a:gd name="T1" fmla="*/ 1521 h 1619"/>
                <a:gd name="T2" fmla="*/ 351 w 761"/>
                <a:gd name="T3" fmla="*/ 1573 h 1619"/>
                <a:gd name="T4" fmla="*/ 61 w 761"/>
                <a:gd name="T5" fmla="*/ 1310 h 1619"/>
                <a:gd name="T6" fmla="*/ 46 w 761"/>
                <a:gd name="T7" fmla="*/ 1354 h 1619"/>
                <a:gd name="T8" fmla="*/ 361 w 761"/>
                <a:gd name="T9" fmla="*/ 1619 h 1619"/>
                <a:gd name="T10" fmla="*/ 513 w 761"/>
                <a:gd name="T11" fmla="*/ 1538 h 1619"/>
                <a:gd name="T12" fmla="*/ 720 w 761"/>
                <a:gd name="T13" fmla="*/ 1470 h 1619"/>
                <a:gd name="T14" fmla="*/ 711 w 761"/>
                <a:gd name="T15" fmla="*/ 1354 h 1619"/>
                <a:gd name="T16" fmla="*/ 668 w 761"/>
                <a:gd name="T17" fmla="*/ 1227 h 1619"/>
                <a:gd name="T18" fmla="*/ 689 w 761"/>
                <a:gd name="T19" fmla="*/ 1124 h 1619"/>
                <a:gd name="T20" fmla="*/ 644 w 761"/>
                <a:gd name="T21" fmla="*/ 1024 h 1619"/>
                <a:gd name="T22" fmla="*/ 667 w 761"/>
                <a:gd name="T23" fmla="*/ 907 h 1619"/>
                <a:gd name="T24" fmla="*/ 683 w 761"/>
                <a:gd name="T25" fmla="*/ 789 h 1619"/>
                <a:gd name="T26" fmla="*/ 689 w 761"/>
                <a:gd name="T27" fmla="*/ 642 h 1619"/>
                <a:gd name="T28" fmla="*/ 659 w 761"/>
                <a:gd name="T29" fmla="*/ 517 h 1619"/>
                <a:gd name="T30" fmla="*/ 644 w 761"/>
                <a:gd name="T31" fmla="*/ 419 h 1619"/>
                <a:gd name="T32" fmla="*/ 681 w 761"/>
                <a:gd name="T33" fmla="*/ 334 h 1619"/>
                <a:gd name="T34" fmla="*/ 662 w 761"/>
                <a:gd name="T35" fmla="*/ 192 h 1619"/>
                <a:gd name="T36" fmla="*/ 755 w 761"/>
                <a:gd name="T37" fmla="*/ 17 h 1619"/>
                <a:gd name="T38" fmla="*/ 714 w 761"/>
                <a:gd name="T39" fmla="*/ 54 h 1619"/>
                <a:gd name="T40" fmla="*/ 618 w 761"/>
                <a:gd name="T41" fmla="*/ 214 h 1619"/>
                <a:gd name="T42" fmla="*/ 478 w 761"/>
                <a:gd name="T43" fmla="*/ 345 h 1619"/>
                <a:gd name="T44" fmla="*/ 622 w 761"/>
                <a:gd name="T45" fmla="*/ 297 h 1619"/>
                <a:gd name="T46" fmla="*/ 610 w 761"/>
                <a:gd name="T47" fmla="*/ 390 h 1619"/>
                <a:gd name="T48" fmla="*/ 541 w 761"/>
                <a:gd name="T49" fmla="*/ 487 h 1619"/>
                <a:gd name="T50" fmla="*/ 640 w 761"/>
                <a:gd name="T51" fmla="*/ 465 h 1619"/>
                <a:gd name="T52" fmla="*/ 615 w 761"/>
                <a:gd name="T53" fmla="*/ 539 h 1619"/>
                <a:gd name="T54" fmla="*/ 608 w 761"/>
                <a:gd name="T55" fmla="*/ 620 h 1619"/>
                <a:gd name="T56" fmla="*/ 463 w 761"/>
                <a:gd name="T57" fmla="*/ 728 h 1619"/>
                <a:gd name="T58" fmla="*/ 625 w 761"/>
                <a:gd name="T59" fmla="*/ 654 h 1619"/>
                <a:gd name="T60" fmla="*/ 683 w 761"/>
                <a:gd name="T61" fmla="*/ 728 h 1619"/>
                <a:gd name="T62" fmla="*/ 585 w 761"/>
                <a:gd name="T63" fmla="*/ 796 h 1619"/>
                <a:gd name="T64" fmla="*/ 404 w 761"/>
                <a:gd name="T65" fmla="*/ 885 h 1619"/>
                <a:gd name="T66" fmla="*/ 610 w 761"/>
                <a:gd name="T67" fmla="*/ 848 h 1619"/>
                <a:gd name="T68" fmla="*/ 652 w 761"/>
                <a:gd name="T69" fmla="*/ 985 h 1619"/>
                <a:gd name="T70" fmla="*/ 409 w 761"/>
                <a:gd name="T71" fmla="*/ 1050 h 1619"/>
                <a:gd name="T72" fmla="*/ 541 w 761"/>
                <a:gd name="T73" fmla="*/ 1046 h 1619"/>
                <a:gd name="T74" fmla="*/ 625 w 761"/>
                <a:gd name="T75" fmla="*/ 1087 h 1619"/>
                <a:gd name="T76" fmla="*/ 622 w 761"/>
                <a:gd name="T77" fmla="*/ 1168 h 1619"/>
                <a:gd name="T78" fmla="*/ 389 w 761"/>
                <a:gd name="T79" fmla="*/ 1214 h 1619"/>
                <a:gd name="T80" fmla="*/ 504 w 761"/>
                <a:gd name="T81" fmla="*/ 1214 h 1619"/>
                <a:gd name="T82" fmla="*/ 637 w 761"/>
                <a:gd name="T83" fmla="*/ 1192 h 1619"/>
                <a:gd name="T84" fmla="*/ 522 w 761"/>
                <a:gd name="T85" fmla="*/ 1303 h 1619"/>
                <a:gd name="T86" fmla="*/ 389 w 761"/>
                <a:gd name="T87" fmla="*/ 1366 h 1619"/>
                <a:gd name="T88" fmla="*/ 556 w 761"/>
                <a:gd name="T89" fmla="*/ 1307 h 1619"/>
                <a:gd name="T90" fmla="*/ 655 w 761"/>
                <a:gd name="T91" fmla="*/ 1285 h 1619"/>
                <a:gd name="T92" fmla="*/ 652 w 761"/>
                <a:gd name="T93" fmla="*/ 1381 h 1619"/>
                <a:gd name="T94" fmla="*/ 667 w 761"/>
                <a:gd name="T95" fmla="*/ 1462 h 1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61"/>
                <a:gd name="T145" fmla="*/ 0 h 1619"/>
                <a:gd name="T146" fmla="*/ 761 w 761"/>
                <a:gd name="T147" fmla="*/ 1619 h 16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61" h="1619">
                  <a:moveTo>
                    <a:pt x="647" y="1465"/>
                  </a:moveTo>
                  <a:lnTo>
                    <a:pt x="615" y="1501"/>
                  </a:lnTo>
                  <a:lnTo>
                    <a:pt x="563" y="1514"/>
                  </a:lnTo>
                  <a:lnTo>
                    <a:pt x="497" y="1521"/>
                  </a:lnTo>
                  <a:lnTo>
                    <a:pt x="426" y="1536"/>
                  </a:lnTo>
                  <a:lnTo>
                    <a:pt x="380" y="1564"/>
                  </a:lnTo>
                  <a:lnTo>
                    <a:pt x="365" y="1579"/>
                  </a:lnTo>
                  <a:lnTo>
                    <a:pt x="351" y="1573"/>
                  </a:lnTo>
                  <a:lnTo>
                    <a:pt x="265" y="1508"/>
                  </a:lnTo>
                  <a:lnTo>
                    <a:pt x="154" y="1421"/>
                  </a:lnTo>
                  <a:lnTo>
                    <a:pt x="117" y="1366"/>
                  </a:lnTo>
                  <a:lnTo>
                    <a:pt x="61" y="1310"/>
                  </a:lnTo>
                  <a:lnTo>
                    <a:pt x="45" y="1266"/>
                  </a:lnTo>
                  <a:lnTo>
                    <a:pt x="0" y="1259"/>
                  </a:lnTo>
                  <a:lnTo>
                    <a:pt x="23" y="1307"/>
                  </a:lnTo>
                  <a:lnTo>
                    <a:pt x="46" y="1354"/>
                  </a:lnTo>
                  <a:lnTo>
                    <a:pt x="117" y="1406"/>
                  </a:lnTo>
                  <a:lnTo>
                    <a:pt x="167" y="1470"/>
                  </a:lnTo>
                  <a:lnTo>
                    <a:pt x="287" y="1545"/>
                  </a:lnTo>
                  <a:lnTo>
                    <a:pt x="361" y="1619"/>
                  </a:lnTo>
                  <a:lnTo>
                    <a:pt x="389" y="1612"/>
                  </a:lnTo>
                  <a:lnTo>
                    <a:pt x="420" y="1575"/>
                  </a:lnTo>
                  <a:lnTo>
                    <a:pt x="461" y="1553"/>
                  </a:lnTo>
                  <a:lnTo>
                    <a:pt x="513" y="1538"/>
                  </a:lnTo>
                  <a:lnTo>
                    <a:pt x="622" y="1529"/>
                  </a:lnTo>
                  <a:lnTo>
                    <a:pt x="655" y="1508"/>
                  </a:lnTo>
                  <a:lnTo>
                    <a:pt x="711" y="1495"/>
                  </a:lnTo>
                  <a:lnTo>
                    <a:pt x="720" y="1470"/>
                  </a:lnTo>
                  <a:lnTo>
                    <a:pt x="703" y="1440"/>
                  </a:lnTo>
                  <a:lnTo>
                    <a:pt x="683" y="1411"/>
                  </a:lnTo>
                  <a:lnTo>
                    <a:pt x="696" y="1374"/>
                  </a:lnTo>
                  <a:lnTo>
                    <a:pt x="711" y="1354"/>
                  </a:lnTo>
                  <a:lnTo>
                    <a:pt x="711" y="1322"/>
                  </a:lnTo>
                  <a:lnTo>
                    <a:pt x="696" y="1273"/>
                  </a:lnTo>
                  <a:lnTo>
                    <a:pt x="689" y="1249"/>
                  </a:lnTo>
                  <a:lnTo>
                    <a:pt x="668" y="1227"/>
                  </a:lnTo>
                  <a:lnTo>
                    <a:pt x="659" y="1201"/>
                  </a:lnTo>
                  <a:lnTo>
                    <a:pt x="668" y="1176"/>
                  </a:lnTo>
                  <a:lnTo>
                    <a:pt x="690" y="1156"/>
                  </a:lnTo>
                  <a:lnTo>
                    <a:pt x="689" y="1124"/>
                  </a:lnTo>
                  <a:lnTo>
                    <a:pt x="677" y="1102"/>
                  </a:lnTo>
                  <a:lnTo>
                    <a:pt x="652" y="1068"/>
                  </a:lnTo>
                  <a:lnTo>
                    <a:pt x="637" y="1050"/>
                  </a:lnTo>
                  <a:lnTo>
                    <a:pt x="644" y="1024"/>
                  </a:lnTo>
                  <a:lnTo>
                    <a:pt x="681" y="1002"/>
                  </a:lnTo>
                  <a:lnTo>
                    <a:pt x="696" y="972"/>
                  </a:lnTo>
                  <a:lnTo>
                    <a:pt x="690" y="948"/>
                  </a:lnTo>
                  <a:lnTo>
                    <a:pt x="667" y="907"/>
                  </a:lnTo>
                  <a:lnTo>
                    <a:pt x="640" y="855"/>
                  </a:lnTo>
                  <a:lnTo>
                    <a:pt x="630" y="818"/>
                  </a:lnTo>
                  <a:lnTo>
                    <a:pt x="644" y="803"/>
                  </a:lnTo>
                  <a:lnTo>
                    <a:pt x="683" y="789"/>
                  </a:lnTo>
                  <a:lnTo>
                    <a:pt x="705" y="774"/>
                  </a:lnTo>
                  <a:lnTo>
                    <a:pt x="711" y="728"/>
                  </a:lnTo>
                  <a:lnTo>
                    <a:pt x="683" y="676"/>
                  </a:lnTo>
                  <a:lnTo>
                    <a:pt x="689" y="642"/>
                  </a:lnTo>
                  <a:lnTo>
                    <a:pt x="698" y="610"/>
                  </a:lnTo>
                  <a:lnTo>
                    <a:pt x="674" y="573"/>
                  </a:lnTo>
                  <a:lnTo>
                    <a:pt x="652" y="539"/>
                  </a:lnTo>
                  <a:lnTo>
                    <a:pt x="659" y="517"/>
                  </a:lnTo>
                  <a:lnTo>
                    <a:pt x="674" y="495"/>
                  </a:lnTo>
                  <a:lnTo>
                    <a:pt x="674" y="458"/>
                  </a:lnTo>
                  <a:lnTo>
                    <a:pt x="659" y="436"/>
                  </a:lnTo>
                  <a:lnTo>
                    <a:pt x="644" y="419"/>
                  </a:lnTo>
                  <a:lnTo>
                    <a:pt x="647" y="391"/>
                  </a:lnTo>
                  <a:lnTo>
                    <a:pt x="674" y="378"/>
                  </a:lnTo>
                  <a:lnTo>
                    <a:pt x="689" y="363"/>
                  </a:lnTo>
                  <a:lnTo>
                    <a:pt x="681" y="334"/>
                  </a:lnTo>
                  <a:lnTo>
                    <a:pt x="652" y="297"/>
                  </a:lnTo>
                  <a:lnTo>
                    <a:pt x="640" y="264"/>
                  </a:lnTo>
                  <a:lnTo>
                    <a:pt x="637" y="227"/>
                  </a:lnTo>
                  <a:lnTo>
                    <a:pt x="662" y="192"/>
                  </a:lnTo>
                  <a:lnTo>
                    <a:pt x="714" y="134"/>
                  </a:lnTo>
                  <a:lnTo>
                    <a:pt x="739" y="91"/>
                  </a:lnTo>
                  <a:lnTo>
                    <a:pt x="761" y="54"/>
                  </a:lnTo>
                  <a:lnTo>
                    <a:pt x="755" y="17"/>
                  </a:lnTo>
                  <a:lnTo>
                    <a:pt x="735" y="0"/>
                  </a:lnTo>
                  <a:lnTo>
                    <a:pt x="720" y="3"/>
                  </a:lnTo>
                  <a:lnTo>
                    <a:pt x="696" y="32"/>
                  </a:lnTo>
                  <a:lnTo>
                    <a:pt x="714" y="54"/>
                  </a:lnTo>
                  <a:lnTo>
                    <a:pt x="711" y="91"/>
                  </a:lnTo>
                  <a:lnTo>
                    <a:pt x="677" y="155"/>
                  </a:lnTo>
                  <a:lnTo>
                    <a:pt x="631" y="192"/>
                  </a:lnTo>
                  <a:lnTo>
                    <a:pt x="618" y="214"/>
                  </a:lnTo>
                  <a:lnTo>
                    <a:pt x="608" y="242"/>
                  </a:lnTo>
                  <a:lnTo>
                    <a:pt x="603" y="260"/>
                  </a:lnTo>
                  <a:lnTo>
                    <a:pt x="537" y="311"/>
                  </a:lnTo>
                  <a:lnTo>
                    <a:pt x="478" y="345"/>
                  </a:lnTo>
                  <a:lnTo>
                    <a:pt x="470" y="369"/>
                  </a:lnTo>
                  <a:lnTo>
                    <a:pt x="491" y="375"/>
                  </a:lnTo>
                  <a:lnTo>
                    <a:pt x="578" y="311"/>
                  </a:lnTo>
                  <a:lnTo>
                    <a:pt x="622" y="297"/>
                  </a:lnTo>
                  <a:lnTo>
                    <a:pt x="644" y="338"/>
                  </a:lnTo>
                  <a:lnTo>
                    <a:pt x="652" y="356"/>
                  </a:lnTo>
                  <a:lnTo>
                    <a:pt x="630" y="375"/>
                  </a:lnTo>
                  <a:lnTo>
                    <a:pt x="610" y="390"/>
                  </a:lnTo>
                  <a:lnTo>
                    <a:pt x="608" y="415"/>
                  </a:lnTo>
                  <a:lnTo>
                    <a:pt x="615" y="441"/>
                  </a:lnTo>
                  <a:lnTo>
                    <a:pt x="596" y="462"/>
                  </a:lnTo>
                  <a:lnTo>
                    <a:pt x="541" y="487"/>
                  </a:lnTo>
                  <a:lnTo>
                    <a:pt x="461" y="521"/>
                  </a:lnTo>
                  <a:lnTo>
                    <a:pt x="491" y="532"/>
                  </a:lnTo>
                  <a:lnTo>
                    <a:pt x="573" y="499"/>
                  </a:lnTo>
                  <a:lnTo>
                    <a:pt x="640" y="465"/>
                  </a:lnTo>
                  <a:lnTo>
                    <a:pt x="652" y="473"/>
                  </a:lnTo>
                  <a:lnTo>
                    <a:pt x="644" y="495"/>
                  </a:lnTo>
                  <a:lnTo>
                    <a:pt x="622" y="517"/>
                  </a:lnTo>
                  <a:lnTo>
                    <a:pt x="615" y="539"/>
                  </a:lnTo>
                  <a:lnTo>
                    <a:pt x="625" y="568"/>
                  </a:lnTo>
                  <a:lnTo>
                    <a:pt x="652" y="591"/>
                  </a:lnTo>
                  <a:lnTo>
                    <a:pt x="652" y="610"/>
                  </a:lnTo>
                  <a:lnTo>
                    <a:pt x="608" y="620"/>
                  </a:lnTo>
                  <a:lnTo>
                    <a:pt x="571" y="669"/>
                  </a:lnTo>
                  <a:lnTo>
                    <a:pt x="526" y="698"/>
                  </a:lnTo>
                  <a:lnTo>
                    <a:pt x="467" y="713"/>
                  </a:lnTo>
                  <a:lnTo>
                    <a:pt x="463" y="728"/>
                  </a:lnTo>
                  <a:lnTo>
                    <a:pt x="500" y="722"/>
                  </a:lnTo>
                  <a:lnTo>
                    <a:pt x="578" y="698"/>
                  </a:lnTo>
                  <a:lnTo>
                    <a:pt x="608" y="676"/>
                  </a:lnTo>
                  <a:lnTo>
                    <a:pt x="625" y="654"/>
                  </a:lnTo>
                  <a:lnTo>
                    <a:pt x="652" y="650"/>
                  </a:lnTo>
                  <a:lnTo>
                    <a:pt x="652" y="676"/>
                  </a:lnTo>
                  <a:lnTo>
                    <a:pt x="668" y="700"/>
                  </a:lnTo>
                  <a:lnTo>
                    <a:pt x="683" y="728"/>
                  </a:lnTo>
                  <a:lnTo>
                    <a:pt x="674" y="750"/>
                  </a:lnTo>
                  <a:lnTo>
                    <a:pt x="640" y="765"/>
                  </a:lnTo>
                  <a:lnTo>
                    <a:pt x="608" y="774"/>
                  </a:lnTo>
                  <a:lnTo>
                    <a:pt x="585" y="796"/>
                  </a:lnTo>
                  <a:lnTo>
                    <a:pt x="485" y="826"/>
                  </a:lnTo>
                  <a:lnTo>
                    <a:pt x="411" y="852"/>
                  </a:lnTo>
                  <a:lnTo>
                    <a:pt x="383" y="867"/>
                  </a:lnTo>
                  <a:lnTo>
                    <a:pt x="404" y="885"/>
                  </a:lnTo>
                  <a:lnTo>
                    <a:pt x="448" y="874"/>
                  </a:lnTo>
                  <a:lnTo>
                    <a:pt x="537" y="840"/>
                  </a:lnTo>
                  <a:lnTo>
                    <a:pt x="596" y="823"/>
                  </a:lnTo>
                  <a:lnTo>
                    <a:pt x="610" y="848"/>
                  </a:lnTo>
                  <a:lnTo>
                    <a:pt x="625" y="892"/>
                  </a:lnTo>
                  <a:lnTo>
                    <a:pt x="652" y="929"/>
                  </a:lnTo>
                  <a:lnTo>
                    <a:pt x="655" y="957"/>
                  </a:lnTo>
                  <a:lnTo>
                    <a:pt x="652" y="985"/>
                  </a:lnTo>
                  <a:lnTo>
                    <a:pt x="622" y="994"/>
                  </a:lnTo>
                  <a:lnTo>
                    <a:pt x="571" y="1007"/>
                  </a:lnTo>
                  <a:lnTo>
                    <a:pt x="504" y="1037"/>
                  </a:lnTo>
                  <a:lnTo>
                    <a:pt x="409" y="1050"/>
                  </a:lnTo>
                  <a:lnTo>
                    <a:pt x="373" y="1068"/>
                  </a:lnTo>
                  <a:lnTo>
                    <a:pt x="398" y="1080"/>
                  </a:lnTo>
                  <a:lnTo>
                    <a:pt x="482" y="1068"/>
                  </a:lnTo>
                  <a:lnTo>
                    <a:pt x="541" y="1046"/>
                  </a:lnTo>
                  <a:lnTo>
                    <a:pt x="581" y="1031"/>
                  </a:lnTo>
                  <a:lnTo>
                    <a:pt x="615" y="1024"/>
                  </a:lnTo>
                  <a:lnTo>
                    <a:pt x="610" y="1050"/>
                  </a:lnTo>
                  <a:lnTo>
                    <a:pt x="625" y="1087"/>
                  </a:lnTo>
                  <a:lnTo>
                    <a:pt x="647" y="1109"/>
                  </a:lnTo>
                  <a:lnTo>
                    <a:pt x="652" y="1134"/>
                  </a:lnTo>
                  <a:lnTo>
                    <a:pt x="652" y="1156"/>
                  </a:lnTo>
                  <a:lnTo>
                    <a:pt x="622" y="1168"/>
                  </a:lnTo>
                  <a:lnTo>
                    <a:pt x="566" y="1171"/>
                  </a:lnTo>
                  <a:lnTo>
                    <a:pt x="526" y="1183"/>
                  </a:lnTo>
                  <a:lnTo>
                    <a:pt x="439" y="1213"/>
                  </a:lnTo>
                  <a:lnTo>
                    <a:pt x="389" y="1214"/>
                  </a:lnTo>
                  <a:lnTo>
                    <a:pt x="373" y="1236"/>
                  </a:lnTo>
                  <a:lnTo>
                    <a:pt x="395" y="1244"/>
                  </a:lnTo>
                  <a:lnTo>
                    <a:pt x="439" y="1235"/>
                  </a:lnTo>
                  <a:lnTo>
                    <a:pt x="504" y="1214"/>
                  </a:lnTo>
                  <a:lnTo>
                    <a:pt x="541" y="1201"/>
                  </a:lnTo>
                  <a:lnTo>
                    <a:pt x="588" y="1190"/>
                  </a:lnTo>
                  <a:lnTo>
                    <a:pt x="625" y="1192"/>
                  </a:lnTo>
                  <a:lnTo>
                    <a:pt x="637" y="1192"/>
                  </a:lnTo>
                  <a:lnTo>
                    <a:pt x="637" y="1227"/>
                  </a:lnTo>
                  <a:lnTo>
                    <a:pt x="647" y="1244"/>
                  </a:lnTo>
                  <a:lnTo>
                    <a:pt x="581" y="1259"/>
                  </a:lnTo>
                  <a:lnTo>
                    <a:pt x="522" y="1303"/>
                  </a:lnTo>
                  <a:lnTo>
                    <a:pt x="456" y="1325"/>
                  </a:lnTo>
                  <a:lnTo>
                    <a:pt x="411" y="1332"/>
                  </a:lnTo>
                  <a:lnTo>
                    <a:pt x="374" y="1352"/>
                  </a:lnTo>
                  <a:lnTo>
                    <a:pt x="389" y="1366"/>
                  </a:lnTo>
                  <a:lnTo>
                    <a:pt x="426" y="1354"/>
                  </a:lnTo>
                  <a:lnTo>
                    <a:pt x="467" y="1340"/>
                  </a:lnTo>
                  <a:lnTo>
                    <a:pt x="515" y="1332"/>
                  </a:lnTo>
                  <a:lnTo>
                    <a:pt x="556" y="1307"/>
                  </a:lnTo>
                  <a:lnTo>
                    <a:pt x="578" y="1285"/>
                  </a:lnTo>
                  <a:lnTo>
                    <a:pt x="608" y="1281"/>
                  </a:lnTo>
                  <a:lnTo>
                    <a:pt x="644" y="1281"/>
                  </a:lnTo>
                  <a:lnTo>
                    <a:pt x="655" y="1285"/>
                  </a:lnTo>
                  <a:lnTo>
                    <a:pt x="667" y="1310"/>
                  </a:lnTo>
                  <a:lnTo>
                    <a:pt x="674" y="1340"/>
                  </a:lnTo>
                  <a:lnTo>
                    <a:pt x="667" y="1366"/>
                  </a:lnTo>
                  <a:lnTo>
                    <a:pt x="652" y="1381"/>
                  </a:lnTo>
                  <a:lnTo>
                    <a:pt x="640" y="1418"/>
                  </a:lnTo>
                  <a:lnTo>
                    <a:pt x="652" y="1433"/>
                  </a:lnTo>
                  <a:lnTo>
                    <a:pt x="667" y="1448"/>
                  </a:lnTo>
                  <a:lnTo>
                    <a:pt x="667" y="1462"/>
                  </a:lnTo>
                  <a:lnTo>
                    <a:pt x="647" y="14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652" y="3304"/>
              <a:ext cx="110" cy="36"/>
            </a:xfrm>
            <a:custGeom>
              <a:avLst/>
              <a:gdLst>
                <a:gd name="T0" fmla="*/ 0 w 221"/>
                <a:gd name="T1" fmla="*/ 57 h 72"/>
                <a:gd name="T2" fmla="*/ 88 w 221"/>
                <a:gd name="T3" fmla="*/ 54 h 72"/>
                <a:gd name="T4" fmla="*/ 122 w 221"/>
                <a:gd name="T5" fmla="*/ 35 h 72"/>
                <a:gd name="T6" fmla="*/ 151 w 221"/>
                <a:gd name="T7" fmla="*/ 13 h 72"/>
                <a:gd name="T8" fmla="*/ 206 w 221"/>
                <a:gd name="T9" fmla="*/ 0 h 72"/>
                <a:gd name="T10" fmla="*/ 221 w 221"/>
                <a:gd name="T11" fmla="*/ 13 h 72"/>
                <a:gd name="T12" fmla="*/ 197 w 221"/>
                <a:gd name="T13" fmla="*/ 20 h 72"/>
                <a:gd name="T14" fmla="*/ 159 w 221"/>
                <a:gd name="T15" fmla="*/ 41 h 72"/>
                <a:gd name="T16" fmla="*/ 139 w 221"/>
                <a:gd name="T17" fmla="*/ 54 h 72"/>
                <a:gd name="T18" fmla="*/ 103 w 221"/>
                <a:gd name="T19" fmla="*/ 64 h 72"/>
                <a:gd name="T20" fmla="*/ 48 w 221"/>
                <a:gd name="T21" fmla="*/ 69 h 72"/>
                <a:gd name="T22" fmla="*/ 5 w 221"/>
                <a:gd name="T23" fmla="*/ 72 h 72"/>
                <a:gd name="T24" fmla="*/ 0 w 221"/>
                <a:gd name="T25" fmla="*/ 5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1"/>
                <a:gd name="T40" fmla="*/ 0 h 72"/>
                <a:gd name="T41" fmla="*/ 221 w 221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1" h="72">
                  <a:moveTo>
                    <a:pt x="0" y="57"/>
                  </a:moveTo>
                  <a:lnTo>
                    <a:pt x="88" y="54"/>
                  </a:lnTo>
                  <a:lnTo>
                    <a:pt x="122" y="35"/>
                  </a:lnTo>
                  <a:lnTo>
                    <a:pt x="151" y="13"/>
                  </a:lnTo>
                  <a:lnTo>
                    <a:pt x="206" y="0"/>
                  </a:lnTo>
                  <a:lnTo>
                    <a:pt x="221" y="13"/>
                  </a:lnTo>
                  <a:lnTo>
                    <a:pt x="197" y="20"/>
                  </a:lnTo>
                  <a:lnTo>
                    <a:pt x="159" y="41"/>
                  </a:lnTo>
                  <a:lnTo>
                    <a:pt x="139" y="54"/>
                  </a:lnTo>
                  <a:lnTo>
                    <a:pt x="103" y="64"/>
                  </a:lnTo>
                  <a:lnTo>
                    <a:pt x="48" y="69"/>
                  </a:lnTo>
                  <a:lnTo>
                    <a:pt x="5" y="7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483" y="2512"/>
              <a:ext cx="320" cy="174"/>
            </a:xfrm>
            <a:custGeom>
              <a:avLst/>
              <a:gdLst>
                <a:gd name="T0" fmla="*/ 19 w 640"/>
                <a:gd name="T1" fmla="*/ 39 h 347"/>
                <a:gd name="T2" fmla="*/ 95 w 640"/>
                <a:gd name="T3" fmla="*/ 43 h 347"/>
                <a:gd name="T4" fmla="*/ 176 w 640"/>
                <a:gd name="T5" fmla="*/ 46 h 347"/>
                <a:gd name="T6" fmla="*/ 228 w 640"/>
                <a:gd name="T7" fmla="*/ 46 h 347"/>
                <a:gd name="T8" fmla="*/ 269 w 640"/>
                <a:gd name="T9" fmla="*/ 36 h 347"/>
                <a:gd name="T10" fmla="*/ 336 w 640"/>
                <a:gd name="T11" fmla="*/ 17 h 347"/>
                <a:gd name="T12" fmla="*/ 368 w 640"/>
                <a:gd name="T13" fmla="*/ 0 h 347"/>
                <a:gd name="T14" fmla="*/ 411 w 640"/>
                <a:gd name="T15" fmla="*/ 24 h 347"/>
                <a:gd name="T16" fmla="*/ 482 w 640"/>
                <a:gd name="T17" fmla="*/ 73 h 347"/>
                <a:gd name="T18" fmla="*/ 534 w 640"/>
                <a:gd name="T19" fmla="*/ 109 h 347"/>
                <a:gd name="T20" fmla="*/ 600 w 640"/>
                <a:gd name="T21" fmla="*/ 155 h 347"/>
                <a:gd name="T22" fmla="*/ 640 w 640"/>
                <a:gd name="T23" fmla="*/ 191 h 347"/>
                <a:gd name="T24" fmla="*/ 603 w 640"/>
                <a:gd name="T25" fmla="*/ 222 h 347"/>
                <a:gd name="T26" fmla="*/ 566 w 640"/>
                <a:gd name="T27" fmla="*/ 257 h 347"/>
                <a:gd name="T28" fmla="*/ 507 w 640"/>
                <a:gd name="T29" fmla="*/ 281 h 347"/>
                <a:gd name="T30" fmla="*/ 446 w 640"/>
                <a:gd name="T31" fmla="*/ 307 h 347"/>
                <a:gd name="T32" fmla="*/ 389 w 640"/>
                <a:gd name="T33" fmla="*/ 329 h 347"/>
                <a:gd name="T34" fmla="*/ 337 w 640"/>
                <a:gd name="T35" fmla="*/ 337 h 347"/>
                <a:gd name="T36" fmla="*/ 284 w 640"/>
                <a:gd name="T37" fmla="*/ 347 h 347"/>
                <a:gd name="T38" fmla="*/ 217 w 640"/>
                <a:gd name="T39" fmla="*/ 300 h 347"/>
                <a:gd name="T40" fmla="*/ 167 w 640"/>
                <a:gd name="T41" fmla="*/ 259 h 347"/>
                <a:gd name="T42" fmla="*/ 108 w 640"/>
                <a:gd name="T43" fmla="*/ 207 h 347"/>
                <a:gd name="T44" fmla="*/ 59 w 640"/>
                <a:gd name="T45" fmla="*/ 155 h 347"/>
                <a:gd name="T46" fmla="*/ 22 w 640"/>
                <a:gd name="T47" fmla="*/ 120 h 347"/>
                <a:gd name="T48" fmla="*/ 0 w 640"/>
                <a:gd name="T49" fmla="*/ 68 h 347"/>
                <a:gd name="T50" fmla="*/ 19 w 640"/>
                <a:gd name="T51" fmla="*/ 39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40"/>
                <a:gd name="T79" fmla="*/ 0 h 347"/>
                <a:gd name="T80" fmla="*/ 640 w 640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40" h="347">
                  <a:moveTo>
                    <a:pt x="19" y="39"/>
                  </a:moveTo>
                  <a:lnTo>
                    <a:pt x="95" y="43"/>
                  </a:lnTo>
                  <a:lnTo>
                    <a:pt x="176" y="46"/>
                  </a:lnTo>
                  <a:lnTo>
                    <a:pt x="228" y="46"/>
                  </a:lnTo>
                  <a:lnTo>
                    <a:pt x="269" y="36"/>
                  </a:lnTo>
                  <a:lnTo>
                    <a:pt x="336" y="17"/>
                  </a:lnTo>
                  <a:lnTo>
                    <a:pt x="368" y="0"/>
                  </a:lnTo>
                  <a:lnTo>
                    <a:pt x="411" y="24"/>
                  </a:lnTo>
                  <a:lnTo>
                    <a:pt x="482" y="73"/>
                  </a:lnTo>
                  <a:lnTo>
                    <a:pt x="534" y="109"/>
                  </a:lnTo>
                  <a:lnTo>
                    <a:pt x="600" y="155"/>
                  </a:lnTo>
                  <a:lnTo>
                    <a:pt x="640" y="191"/>
                  </a:lnTo>
                  <a:lnTo>
                    <a:pt x="603" y="222"/>
                  </a:lnTo>
                  <a:lnTo>
                    <a:pt x="566" y="257"/>
                  </a:lnTo>
                  <a:lnTo>
                    <a:pt x="507" y="281"/>
                  </a:lnTo>
                  <a:lnTo>
                    <a:pt x="446" y="307"/>
                  </a:lnTo>
                  <a:lnTo>
                    <a:pt x="389" y="329"/>
                  </a:lnTo>
                  <a:lnTo>
                    <a:pt x="337" y="337"/>
                  </a:lnTo>
                  <a:lnTo>
                    <a:pt x="284" y="347"/>
                  </a:lnTo>
                  <a:lnTo>
                    <a:pt x="217" y="300"/>
                  </a:lnTo>
                  <a:lnTo>
                    <a:pt x="167" y="259"/>
                  </a:lnTo>
                  <a:lnTo>
                    <a:pt x="108" y="207"/>
                  </a:lnTo>
                  <a:lnTo>
                    <a:pt x="59" y="155"/>
                  </a:lnTo>
                  <a:lnTo>
                    <a:pt x="22" y="120"/>
                  </a:lnTo>
                  <a:lnTo>
                    <a:pt x="0" y="6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475" y="2507"/>
              <a:ext cx="346" cy="202"/>
            </a:xfrm>
            <a:custGeom>
              <a:avLst/>
              <a:gdLst>
                <a:gd name="T0" fmla="*/ 339 w 692"/>
                <a:gd name="T1" fmla="*/ 346 h 404"/>
                <a:gd name="T2" fmla="*/ 449 w 692"/>
                <a:gd name="T3" fmla="*/ 315 h 404"/>
                <a:gd name="T4" fmla="*/ 538 w 692"/>
                <a:gd name="T5" fmla="*/ 277 h 404"/>
                <a:gd name="T6" fmla="*/ 602 w 692"/>
                <a:gd name="T7" fmla="*/ 232 h 404"/>
                <a:gd name="T8" fmla="*/ 627 w 692"/>
                <a:gd name="T9" fmla="*/ 206 h 404"/>
                <a:gd name="T10" fmla="*/ 535 w 692"/>
                <a:gd name="T11" fmla="*/ 123 h 404"/>
                <a:gd name="T12" fmla="*/ 461 w 692"/>
                <a:gd name="T13" fmla="*/ 78 h 404"/>
                <a:gd name="T14" fmla="*/ 390 w 692"/>
                <a:gd name="T15" fmla="*/ 34 h 404"/>
                <a:gd name="T16" fmla="*/ 376 w 692"/>
                <a:gd name="T17" fmla="*/ 34 h 404"/>
                <a:gd name="T18" fmla="*/ 331 w 692"/>
                <a:gd name="T19" fmla="*/ 49 h 404"/>
                <a:gd name="T20" fmla="*/ 272 w 692"/>
                <a:gd name="T21" fmla="*/ 65 h 404"/>
                <a:gd name="T22" fmla="*/ 167 w 692"/>
                <a:gd name="T23" fmla="*/ 73 h 404"/>
                <a:gd name="T24" fmla="*/ 65 w 692"/>
                <a:gd name="T25" fmla="*/ 71 h 404"/>
                <a:gd name="T26" fmla="*/ 37 w 692"/>
                <a:gd name="T27" fmla="*/ 73 h 404"/>
                <a:gd name="T28" fmla="*/ 37 w 692"/>
                <a:gd name="T29" fmla="*/ 93 h 404"/>
                <a:gd name="T30" fmla="*/ 59 w 692"/>
                <a:gd name="T31" fmla="*/ 123 h 404"/>
                <a:gd name="T32" fmla="*/ 102 w 692"/>
                <a:gd name="T33" fmla="*/ 176 h 404"/>
                <a:gd name="T34" fmla="*/ 155 w 692"/>
                <a:gd name="T35" fmla="*/ 220 h 404"/>
                <a:gd name="T36" fmla="*/ 220 w 692"/>
                <a:gd name="T37" fmla="*/ 284 h 404"/>
                <a:gd name="T38" fmla="*/ 285 w 692"/>
                <a:gd name="T39" fmla="*/ 330 h 404"/>
                <a:gd name="T40" fmla="*/ 324 w 692"/>
                <a:gd name="T41" fmla="*/ 358 h 404"/>
                <a:gd name="T42" fmla="*/ 337 w 692"/>
                <a:gd name="T43" fmla="*/ 387 h 404"/>
                <a:gd name="T44" fmla="*/ 322 w 692"/>
                <a:gd name="T45" fmla="*/ 404 h 404"/>
                <a:gd name="T46" fmla="*/ 300 w 692"/>
                <a:gd name="T47" fmla="*/ 395 h 404"/>
                <a:gd name="T48" fmla="*/ 236 w 692"/>
                <a:gd name="T49" fmla="*/ 336 h 404"/>
                <a:gd name="T50" fmla="*/ 155 w 692"/>
                <a:gd name="T51" fmla="*/ 269 h 404"/>
                <a:gd name="T52" fmla="*/ 96 w 692"/>
                <a:gd name="T53" fmla="*/ 220 h 404"/>
                <a:gd name="T54" fmla="*/ 56 w 692"/>
                <a:gd name="T55" fmla="*/ 176 h 404"/>
                <a:gd name="T56" fmla="*/ 22 w 692"/>
                <a:gd name="T57" fmla="*/ 130 h 404"/>
                <a:gd name="T58" fmla="*/ 7 w 692"/>
                <a:gd name="T59" fmla="*/ 99 h 404"/>
                <a:gd name="T60" fmla="*/ 0 w 692"/>
                <a:gd name="T61" fmla="*/ 65 h 404"/>
                <a:gd name="T62" fmla="*/ 10 w 692"/>
                <a:gd name="T63" fmla="*/ 43 h 404"/>
                <a:gd name="T64" fmla="*/ 34 w 692"/>
                <a:gd name="T65" fmla="*/ 34 h 404"/>
                <a:gd name="T66" fmla="*/ 78 w 692"/>
                <a:gd name="T67" fmla="*/ 37 h 404"/>
                <a:gd name="T68" fmla="*/ 162 w 692"/>
                <a:gd name="T69" fmla="*/ 49 h 404"/>
                <a:gd name="T70" fmla="*/ 233 w 692"/>
                <a:gd name="T71" fmla="*/ 49 h 404"/>
                <a:gd name="T72" fmla="*/ 285 w 692"/>
                <a:gd name="T73" fmla="*/ 34 h 404"/>
                <a:gd name="T74" fmla="*/ 344 w 692"/>
                <a:gd name="T75" fmla="*/ 22 h 404"/>
                <a:gd name="T76" fmla="*/ 368 w 692"/>
                <a:gd name="T77" fmla="*/ 0 h 404"/>
                <a:gd name="T78" fmla="*/ 396 w 692"/>
                <a:gd name="T79" fmla="*/ 0 h 404"/>
                <a:gd name="T80" fmla="*/ 457 w 692"/>
                <a:gd name="T81" fmla="*/ 37 h 404"/>
                <a:gd name="T82" fmla="*/ 523 w 692"/>
                <a:gd name="T83" fmla="*/ 87 h 404"/>
                <a:gd name="T84" fmla="*/ 594 w 692"/>
                <a:gd name="T85" fmla="*/ 132 h 404"/>
                <a:gd name="T86" fmla="*/ 633 w 692"/>
                <a:gd name="T87" fmla="*/ 161 h 404"/>
                <a:gd name="T88" fmla="*/ 674 w 692"/>
                <a:gd name="T89" fmla="*/ 188 h 404"/>
                <a:gd name="T90" fmla="*/ 692 w 692"/>
                <a:gd name="T91" fmla="*/ 198 h 404"/>
                <a:gd name="T92" fmla="*/ 683 w 692"/>
                <a:gd name="T93" fmla="*/ 218 h 404"/>
                <a:gd name="T94" fmla="*/ 653 w 692"/>
                <a:gd name="T95" fmla="*/ 235 h 404"/>
                <a:gd name="T96" fmla="*/ 618 w 692"/>
                <a:gd name="T97" fmla="*/ 265 h 404"/>
                <a:gd name="T98" fmla="*/ 587 w 692"/>
                <a:gd name="T99" fmla="*/ 277 h 404"/>
                <a:gd name="T100" fmla="*/ 528 w 692"/>
                <a:gd name="T101" fmla="*/ 302 h 404"/>
                <a:gd name="T102" fmla="*/ 486 w 692"/>
                <a:gd name="T103" fmla="*/ 321 h 404"/>
                <a:gd name="T104" fmla="*/ 439 w 692"/>
                <a:gd name="T105" fmla="*/ 350 h 404"/>
                <a:gd name="T106" fmla="*/ 390 w 692"/>
                <a:gd name="T107" fmla="*/ 358 h 404"/>
                <a:gd name="T108" fmla="*/ 352 w 692"/>
                <a:gd name="T109" fmla="*/ 361 h 404"/>
                <a:gd name="T110" fmla="*/ 339 w 692"/>
                <a:gd name="T111" fmla="*/ 346 h 4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2"/>
                <a:gd name="T169" fmla="*/ 0 h 404"/>
                <a:gd name="T170" fmla="*/ 692 w 692"/>
                <a:gd name="T171" fmla="*/ 404 h 4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2" h="404">
                  <a:moveTo>
                    <a:pt x="339" y="346"/>
                  </a:moveTo>
                  <a:lnTo>
                    <a:pt x="449" y="315"/>
                  </a:lnTo>
                  <a:lnTo>
                    <a:pt x="538" y="277"/>
                  </a:lnTo>
                  <a:lnTo>
                    <a:pt x="602" y="232"/>
                  </a:lnTo>
                  <a:lnTo>
                    <a:pt x="627" y="206"/>
                  </a:lnTo>
                  <a:lnTo>
                    <a:pt x="535" y="123"/>
                  </a:lnTo>
                  <a:lnTo>
                    <a:pt x="461" y="78"/>
                  </a:lnTo>
                  <a:lnTo>
                    <a:pt x="390" y="34"/>
                  </a:lnTo>
                  <a:lnTo>
                    <a:pt x="376" y="34"/>
                  </a:lnTo>
                  <a:lnTo>
                    <a:pt x="331" y="49"/>
                  </a:lnTo>
                  <a:lnTo>
                    <a:pt x="272" y="65"/>
                  </a:lnTo>
                  <a:lnTo>
                    <a:pt x="167" y="73"/>
                  </a:lnTo>
                  <a:lnTo>
                    <a:pt x="65" y="71"/>
                  </a:lnTo>
                  <a:lnTo>
                    <a:pt x="37" y="73"/>
                  </a:lnTo>
                  <a:lnTo>
                    <a:pt x="37" y="93"/>
                  </a:lnTo>
                  <a:lnTo>
                    <a:pt x="59" y="123"/>
                  </a:lnTo>
                  <a:lnTo>
                    <a:pt x="102" y="176"/>
                  </a:lnTo>
                  <a:lnTo>
                    <a:pt x="155" y="220"/>
                  </a:lnTo>
                  <a:lnTo>
                    <a:pt x="220" y="284"/>
                  </a:lnTo>
                  <a:lnTo>
                    <a:pt x="285" y="330"/>
                  </a:lnTo>
                  <a:lnTo>
                    <a:pt x="324" y="358"/>
                  </a:lnTo>
                  <a:lnTo>
                    <a:pt x="337" y="387"/>
                  </a:lnTo>
                  <a:lnTo>
                    <a:pt x="322" y="404"/>
                  </a:lnTo>
                  <a:lnTo>
                    <a:pt x="300" y="395"/>
                  </a:lnTo>
                  <a:lnTo>
                    <a:pt x="236" y="336"/>
                  </a:lnTo>
                  <a:lnTo>
                    <a:pt x="155" y="269"/>
                  </a:lnTo>
                  <a:lnTo>
                    <a:pt x="96" y="220"/>
                  </a:lnTo>
                  <a:lnTo>
                    <a:pt x="56" y="176"/>
                  </a:lnTo>
                  <a:lnTo>
                    <a:pt x="22" y="130"/>
                  </a:lnTo>
                  <a:lnTo>
                    <a:pt x="7" y="99"/>
                  </a:lnTo>
                  <a:lnTo>
                    <a:pt x="0" y="65"/>
                  </a:lnTo>
                  <a:lnTo>
                    <a:pt x="10" y="43"/>
                  </a:lnTo>
                  <a:lnTo>
                    <a:pt x="34" y="34"/>
                  </a:lnTo>
                  <a:lnTo>
                    <a:pt x="78" y="37"/>
                  </a:lnTo>
                  <a:lnTo>
                    <a:pt x="162" y="49"/>
                  </a:lnTo>
                  <a:lnTo>
                    <a:pt x="233" y="49"/>
                  </a:lnTo>
                  <a:lnTo>
                    <a:pt x="285" y="34"/>
                  </a:lnTo>
                  <a:lnTo>
                    <a:pt x="344" y="22"/>
                  </a:lnTo>
                  <a:lnTo>
                    <a:pt x="368" y="0"/>
                  </a:lnTo>
                  <a:lnTo>
                    <a:pt x="396" y="0"/>
                  </a:lnTo>
                  <a:lnTo>
                    <a:pt x="457" y="37"/>
                  </a:lnTo>
                  <a:lnTo>
                    <a:pt x="523" y="87"/>
                  </a:lnTo>
                  <a:lnTo>
                    <a:pt x="594" y="132"/>
                  </a:lnTo>
                  <a:lnTo>
                    <a:pt x="633" y="161"/>
                  </a:lnTo>
                  <a:lnTo>
                    <a:pt x="674" y="188"/>
                  </a:lnTo>
                  <a:lnTo>
                    <a:pt x="692" y="198"/>
                  </a:lnTo>
                  <a:lnTo>
                    <a:pt x="683" y="218"/>
                  </a:lnTo>
                  <a:lnTo>
                    <a:pt x="653" y="235"/>
                  </a:lnTo>
                  <a:lnTo>
                    <a:pt x="618" y="265"/>
                  </a:lnTo>
                  <a:lnTo>
                    <a:pt x="587" y="277"/>
                  </a:lnTo>
                  <a:lnTo>
                    <a:pt x="528" y="302"/>
                  </a:lnTo>
                  <a:lnTo>
                    <a:pt x="486" y="321"/>
                  </a:lnTo>
                  <a:lnTo>
                    <a:pt x="439" y="350"/>
                  </a:lnTo>
                  <a:lnTo>
                    <a:pt x="390" y="358"/>
                  </a:lnTo>
                  <a:lnTo>
                    <a:pt x="352" y="361"/>
                  </a:lnTo>
                  <a:lnTo>
                    <a:pt x="339" y="3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670" y="2660"/>
              <a:ext cx="110" cy="70"/>
            </a:xfrm>
            <a:custGeom>
              <a:avLst/>
              <a:gdLst>
                <a:gd name="T0" fmla="*/ 185 w 219"/>
                <a:gd name="T1" fmla="*/ 16 h 139"/>
                <a:gd name="T2" fmla="*/ 139 w 219"/>
                <a:gd name="T3" fmla="*/ 53 h 139"/>
                <a:gd name="T4" fmla="*/ 96 w 219"/>
                <a:gd name="T5" fmla="*/ 87 h 139"/>
                <a:gd name="T6" fmla="*/ 35 w 219"/>
                <a:gd name="T7" fmla="*/ 109 h 139"/>
                <a:gd name="T8" fmla="*/ 0 w 219"/>
                <a:gd name="T9" fmla="*/ 120 h 139"/>
                <a:gd name="T10" fmla="*/ 28 w 219"/>
                <a:gd name="T11" fmla="*/ 139 h 139"/>
                <a:gd name="T12" fmla="*/ 72 w 219"/>
                <a:gd name="T13" fmla="*/ 132 h 139"/>
                <a:gd name="T14" fmla="*/ 140 w 219"/>
                <a:gd name="T15" fmla="*/ 87 h 139"/>
                <a:gd name="T16" fmla="*/ 219 w 219"/>
                <a:gd name="T17" fmla="*/ 0 h 139"/>
                <a:gd name="T18" fmla="*/ 185 w 219"/>
                <a:gd name="T19" fmla="*/ 16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9"/>
                <a:gd name="T31" fmla="*/ 0 h 139"/>
                <a:gd name="T32" fmla="*/ 219 w 21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9" h="139">
                  <a:moveTo>
                    <a:pt x="185" y="16"/>
                  </a:moveTo>
                  <a:lnTo>
                    <a:pt x="139" y="53"/>
                  </a:lnTo>
                  <a:lnTo>
                    <a:pt x="96" y="87"/>
                  </a:lnTo>
                  <a:lnTo>
                    <a:pt x="35" y="109"/>
                  </a:lnTo>
                  <a:lnTo>
                    <a:pt x="0" y="120"/>
                  </a:lnTo>
                  <a:lnTo>
                    <a:pt x="28" y="139"/>
                  </a:lnTo>
                  <a:lnTo>
                    <a:pt x="72" y="132"/>
                  </a:lnTo>
                  <a:lnTo>
                    <a:pt x="140" y="87"/>
                  </a:lnTo>
                  <a:lnTo>
                    <a:pt x="219" y="0"/>
                  </a:lnTo>
                  <a:lnTo>
                    <a:pt x="18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</p:grpSp>
      <p:grpSp>
        <p:nvGrpSpPr>
          <p:cNvPr id="91" name="Group 93"/>
          <p:cNvGrpSpPr>
            <a:grpSpLocks/>
          </p:cNvGrpSpPr>
          <p:nvPr/>
        </p:nvGrpSpPr>
        <p:grpSpPr bwMode="auto">
          <a:xfrm>
            <a:off x="981075" y="4192588"/>
            <a:ext cx="641350" cy="1446212"/>
            <a:chOff x="618" y="2641"/>
            <a:chExt cx="404" cy="911"/>
          </a:xfrm>
        </p:grpSpPr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626" y="2681"/>
              <a:ext cx="212" cy="859"/>
            </a:xfrm>
            <a:custGeom>
              <a:avLst/>
              <a:gdLst>
                <a:gd name="T0" fmla="*/ 417 w 424"/>
                <a:gd name="T1" fmla="*/ 309 h 1717"/>
                <a:gd name="T2" fmla="*/ 424 w 424"/>
                <a:gd name="T3" fmla="*/ 372 h 1717"/>
                <a:gd name="T4" fmla="*/ 424 w 424"/>
                <a:gd name="T5" fmla="*/ 713 h 1717"/>
                <a:gd name="T6" fmla="*/ 394 w 424"/>
                <a:gd name="T7" fmla="*/ 1169 h 1717"/>
                <a:gd name="T8" fmla="*/ 396 w 424"/>
                <a:gd name="T9" fmla="*/ 1460 h 1717"/>
                <a:gd name="T10" fmla="*/ 411 w 424"/>
                <a:gd name="T11" fmla="*/ 1661 h 1717"/>
                <a:gd name="T12" fmla="*/ 396 w 424"/>
                <a:gd name="T13" fmla="*/ 1717 h 1717"/>
                <a:gd name="T14" fmla="*/ 372 w 424"/>
                <a:gd name="T15" fmla="*/ 1705 h 1717"/>
                <a:gd name="T16" fmla="*/ 228 w 424"/>
                <a:gd name="T17" fmla="*/ 1594 h 1717"/>
                <a:gd name="T18" fmla="*/ 191 w 424"/>
                <a:gd name="T19" fmla="*/ 1572 h 1717"/>
                <a:gd name="T20" fmla="*/ 169 w 424"/>
                <a:gd name="T21" fmla="*/ 1541 h 1717"/>
                <a:gd name="T22" fmla="*/ 133 w 424"/>
                <a:gd name="T23" fmla="*/ 1499 h 1717"/>
                <a:gd name="T24" fmla="*/ 83 w 424"/>
                <a:gd name="T25" fmla="*/ 1455 h 1717"/>
                <a:gd name="T26" fmla="*/ 59 w 424"/>
                <a:gd name="T27" fmla="*/ 1396 h 1717"/>
                <a:gd name="T28" fmla="*/ 0 w 424"/>
                <a:gd name="T29" fmla="*/ 1346 h 1717"/>
                <a:gd name="T30" fmla="*/ 0 w 424"/>
                <a:gd name="T31" fmla="*/ 1315 h 1717"/>
                <a:gd name="T32" fmla="*/ 31 w 424"/>
                <a:gd name="T33" fmla="*/ 1276 h 1717"/>
                <a:gd name="T34" fmla="*/ 44 w 424"/>
                <a:gd name="T35" fmla="*/ 1225 h 1717"/>
                <a:gd name="T36" fmla="*/ 37 w 424"/>
                <a:gd name="T37" fmla="*/ 1198 h 1717"/>
                <a:gd name="T38" fmla="*/ 22 w 424"/>
                <a:gd name="T39" fmla="*/ 1154 h 1717"/>
                <a:gd name="T40" fmla="*/ 16 w 424"/>
                <a:gd name="T41" fmla="*/ 1123 h 1717"/>
                <a:gd name="T42" fmla="*/ 40 w 424"/>
                <a:gd name="T43" fmla="*/ 1073 h 1717"/>
                <a:gd name="T44" fmla="*/ 40 w 424"/>
                <a:gd name="T45" fmla="*/ 1041 h 1717"/>
                <a:gd name="T46" fmla="*/ 15 w 424"/>
                <a:gd name="T47" fmla="*/ 975 h 1717"/>
                <a:gd name="T48" fmla="*/ 15 w 424"/>
                <a:gd name="T49" fmla="*/ 938 h 1717"/>
                <a:gd name="T50" fmla="*/ 29 w 424"/>
                <a:gd name="T51" fmla="*/ 909 h 1717"/>
                <a:gd name="T52" fmla="*/ 53 w 424"/>
                <a:gd name="T53" fmla="*/ 875 h 1717"/>
                <a:gd name="T54" fmla="*/ 52 w 424"/>
                <a:gd name="T55" fmla="*/ 816 h 1717"/>
                <a:gd name="T56" fmla="*/ 37 w 424"/>
                <a:gd name="T57" fmla="*/ 769 h 1717"/>
                <a:gd name="T58" fmla="*/ 52 w 424"/>
                <a:gd name="T59" fmla="*/ 713 h 1717"/>
                <a:gd name="T60" fmla="*/ 66 w 424"/>
                <a:gd name="T61" fmla="*/ 699 h 1717"/>
                <a:gd name="T62" fmla="*/ 53 w 424"/>
                <a:gd name="T63" fmla="*/ 647 h 1717"/>
                <a:gd name="T64" fmla="*/ 22 w 424"/>
                <a:gd name="T65" fmla="*/ 592 h 1717"/>
                <a:gd name="T66" fmla="*/ 15 w 424"/>
                <a:gd name="T67" fmla="*/ 557 h 1717"/>
                <a:gd name="T68" fmla="*/ 22 w 424"/>
                <a:gd name="T69" fmla="*/ 523 h 1717"/>
                <a:gd name="T70" fmla="*/ 61 w 424"/>
                <a:gd name="T71" fmla="*/ 492 h 1717"/>
                <a:gd name="T72" fmla="*/ 59 w 424"/>
                <a:gd name="T73" fmla="*/ 468 h 1717"/>
                <a:gd name="T74" fmla="*/ 16 w 424"/>
                <a:gd name="T75" fmla="*/ 390 h 1717"/>
                <a:gd name="T76" fmla="*/ 3 w 424"/>
                <a:gd name="T77" fmla="*/ 328 h 1717"/>
                <a:gd name="T78" fmla="*/ 15 w 424"/>
                <a:gd name="T79" fmla="*/ 294 h 1717"/>
                <a:gd name="T80" fmla="*/ 53 w 424"/>
                <a:gd name="T81" fmla="*/ 263 h 1717"/>
                <a:gd name="T82" fmla="*/ 44 w 424"/>
                <a:gd name="T83" fmla="*/ 235 h 1717"/>
                <a:gd name="T84" fmla="*/ 16 w 424"/>
                <a:gd name="T85" fmla="*/ 204 h 1717"/>
                <a:gd name="T86" fmla="*/ 16 w 424"/>
                <a:gd name="T87" fmla="*/ 170 h 1717"/>
                <a:gd name="T88" fmla="*/ 61 w 424"/>
                <a:gd name="T89" fmla="*/ 147 h 1717"/>
                <a:gd name="T90" fmla="*/ 81 w 424"/>
                <a:gd name="T91" fmla="*/ 122 h 1717"/>
                <a:gd name="T92" fmla="*/ 44 w 424"/>
                <a:gd name="T93" fmla="*/ 71 h 1717"/>
                <a:gd name="T94" fmla="*/ 44 w 424"/>
                <a:gd name="T95" fmla="*/ 44 h 1717"/>
                <a:gd name="T96" fmla="*/ 87 w 424"/>
                <a:gd name="T97" fmla="*/ 28 h 1717"/>
                <a:gd name="T98" fmla="*/ 90 w 424"/>
                <a:gd name="T99" fmla="*/ 0 h 1717"/>
                <a:gd name="T100" fmla="*/ 139 w 424"/>
                <a:gd name="T101" fmla="*/ 71 h 1717"/>
                <a:gd name="T102" fmla="*/ 198 w 424"/>
                <a:gd name="T103" fmla="*/ 145 h 1717"/>
                <a:gd name="T104" fmla="*/ 272 w 424"/>
                <a:gd name="T105" fmla="*/ 204 h 1717"/>
                <a:gd name="T106" fmla="*/ 331 w 424"/>
                <a:gd name="T107" fmla="*/ 250 h 1717"/>
                <a:gd name="T108" fmla="*/ 394 w 424"/>
                <a:gd name="T109" fmla="*/ 287 h 1717"/>
                <a:gd name="T110" fmla="*/ 417 w 424"/>
                <a:gd name="T111" fmla="*/ 309 h 17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4"/>
                <a:gd name="T169" fmla="*/ 0 h 1717"/>
                <a:gd name="T170" fmla="*/ 424 w 424"/>
                <a:gd name="T171" fmla="*/ 1717 h 17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4" h="1717">
                  <a:moveTo>
                    <a:pt x="417" y="309"/>
                  </a:moveTo>
                  <a:lnTo>
                    <a:pt x="424" y="372"/>
                  </a:lnTo>
                  <a:lnTo>
                    <a:pt x="424" y="713"/>
                  </a:lnTo>
                  <a:lnTo>
                    <a:pt x="394" y="1169"/>
                  </a:lnTo>
                  <a:lnTo>
                    <a:pt x="396" y="1460"/>
                  </a:lnTo>
                  <a:lnTo>
                    <a:pt x="411" y="1661"/>
                  </a:lnTo>
                  <a:lnTo>
                    <a:pt x="396" y="1717"/>
                  </a:lnTo>
                  <a:lnTo>
                    <a:pt x="372" y="1705"/>
                  </a:lnTo>
                  <a:lnTo>
                    <a:pt x="228" y="1594"/>
                  </a:lnTo>
                  <a:lnTo>
                    <a:pt x="191" y="1572"/>
                  </a:lnTo>
                  <a:lnTo>
                    <a:pt x="169" y="1541"/>
                  </a:lnTo>
                  <a:lnTo>
                    <a:pt x="133" y="1499"/>
                  </a:lnTo>
                  <a:lnTo>
                    <a:pt x="83" y="1455"/>
                  </a:lnTo>
                  <a:lnTo>
                    <a:pt x="59" y="1396"/>
                  </a:lnTo>
                  <a:lnTo>
                    <a:pt x="0" y="1346"/>
                  </a:lnTo>
                  <a:lnTo>
                    <a:pt x="0" y="1315"/>
                  </a:lnTo>
                  <a:lnTo>
                    <a:pt x="31" y="1276"/>
                  </a:lnTo>
                  <a:lnTo>
                    <a:pt x="44" y="1225"/>
                  </a:lnTo>
                  <a:lnTo>
                    <a:pt x="37" y="1198"/>
                  </a:lnTo>
                  <a:lnTo>
                    <a:pt x="22" y="1154"/>
                  </a:lnTo>
                  <a:lnTo>
                    <a:pt x="16" y="1123"/>
                  </a:lnTo>
                  <a:lnTo>
                    <a:pt x="40" y="1073"/>
                  </a:lnTo>
                  <a:lnTo>
                    <a:pt x="40" y="1041"/>
                  </a:lnTo>
                  <a:lnTo>
                    <a:pt x="15" y="975"/>
                  </a:lnTo>
                  <a:lnTo>
                    <a:pt x="15" y="938"/>
                  </a:lnTo>
                  <a:lnTo>
                    <a:pt x="29" y="909"/>
                  </a:lnTo>
                  <a:lnTo>
                    <a:pt x="53" y="875"/>
                  </a:lnTo>
                  <a:lnTo>
                    <a:pt x="52" y="816"/>
                  </a:lnTo>
                  <a:lnTo>
                    <a:pt x="37" y="769"/>
                  </a:lnTo>
                  <a:lnTo>
                    <a:pt x="52" y="713"/>
                  </a:lnTo>
                  <a:lnTo>
                    <a:pt x="66" y="699"/>
                  </a:lnTo>
                  <a:lnTo>
                    <a:pt x="53" y="647"/>
                  </a:lnTo>
                  <a:lnTo>
                    <a:pt x="22" y="592"/>
                  </a:lnTo>
                  <a:lnTo>
                    <a:pt x="15" y="557"/>
                  </a:lnTo>
                  <a:lnTo>
                    <a:pt x="22" y="523"/>
                  </a:lnTo>
                  <a:lnTo>
                    <a:pt x="61" y="492"/>
                  </a:lnTo>
                  <a:lnTo>
                    <a:pt x="59" y="468"/>
                  </a:lnTo>
                  <a:lnTo>
                    <a:pt x="16" y="390"/>
                  </a:lnTo>
                  <a:lnTo>
                    <a:pt x="3" y="328"/>
                  </a:lnTo>
                  <a:lnTo>
                    <a:pt x="15" y="294"/>
                  </a:lnTo>
                  <a:lnTo>
                    <a:pt x="53" y="263"/>
                  </a:lnTo>
                  <a:lnTo>
                    <a:pt x="44" y="235"/>
                  </a:lnTo>
                  <a:lnTo>
                    <a:pt x="16" y="204"/>
                  </a:lnTo>
                  <a:lnTo>
                    <a:pt x="16" y="170"/>
                  </a:lnTo>
                  <a:lnTo>
                    <a:pt x="61" y="147"/>
                  </a:lnTo>
                  <a:lnTo>
                    <a:pt x="81" y="122"/>
                  </a:lnTo>
                  <a:lnTo>
                    <a:pt x="44" y="71"/>
                  </a:lnTo>
                  <a:lnTo>
                    <a:pt x="44" y="44"/>
                  </a:lnTo>
                  <a:lnTo>
                    <a:pt x="87" y="28"/>
                  </a:lnTo>
                  <a:lnTo>
                    <a:pt x="90" y="0"/>
                  </a:lnTo>
                  <a:lnTo>
                    <a:pt x="139" y="71"/>
                  </a:lnTo>
                  <a:lnTo>
                    <a:pt x="198" y="145"/>
                  </a:lnTo>
                  <a:lnTo>
                    <a:pt x="272" y="204"/>
                  </a:lnTo>
                  <a:lnTo>
                    <a:pt x="331" y="250"/>
                  </a:lnTo>
                  <a:lnTo>
                    <a:pt x="394" y="287"/>
                  </a:lnTo>
                  <a:lnTo>
                    <a:pt x="417" y="30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618" y="2694"/>
              <a:ext cx="61" cy="654"/>
            </a:xfrm>
            <a:custGeom>
              <a:avLst/>
              <a:gdLst>
                <a:gd name="T0" fmla="*/ 84 w 122"/>
                <a:gd name="T1" fmla="*/ 44 h 1309"/>
                <a:gd name="T2" fmla="*/ 122 w 122"/>
                <a:gd name="T3" fmla="*/ 90 h 1309"/>
                <a:gd name="T4" fmla="*/ 99 w 122"/>
                <a:gd name="T5" fmla="*/ 127 h 1309"/>
                <a:gd name="T6" fmla="*/ 47 w 122"/>
                <a:gd name="T7" fmla="*/ 153 h 1309"/>
                <a:gd name="T8" fmla="*/ 67 w 122"/>
                <a:gd name="T9" fmla="*/ 190 h 1309"/>
                <a:gd name="T10" fmla="*/ 91 w 122"/>
                <a:gd name="T11" fmla="*/ 237 h 1309"/>
                <a:gd name="T12" fmla="*/ 62 w 122"/>
                <a:gd name="T13" fmla="*/ 267 h 1309"/>
                <a:gd name="T14" fmla="*/ 37 w 122"/>
                <a:gd name="T15" fmla="*/ 304 h 1309"/>
                <a:gd name="T16" fmla="*/ 62 w 122"/>
                <a:gd name="T17" fmla="*/ 369 h 1309"/>
                <a:gd name="T18" fmla="*/ 91 w 122"/>
                <a:gd name="T19" fmla="*/ 428 h 1309"/>
                <a:gd name="T20" fmla="*/ 84 w 122"/>
                <a:gd name="T21" fmla="*/ 480 h 1309"/>
                <a:gd name="T22" fmla="*/ 47 w 122"/>
                <a:gd name="T23" fmla="*/ 524 h 1309"/>
                <a:gd name="T24" fmla="*/ 89 w 122"/>
                <a:gd name="T25" fmla="*/ 617 h 1309"/>
                <a:gd name="T26" fmla="*/ 106 w 122"/>
                <a:gd name="T27" fmla="*/ 676 h 1309"/>
                <a:gd name="T28" fmla="*/ 74 w 122"/>
                <a:gd name="T29" fmla="*/ 719 h 1309"/>
                <a:gd name="T30" fmla="*/ 81 w 122"/>
                <a:gd name="T31" fmla="*/ 786 h 1309"/>
                <a:gd name="T32" fmla="*/ 103 w 122"/>
                <a:gd name="T33" fmla="*/ 852 h 1309"/>
                <a:gd name="T34" fmla="*/ 77 w 122"/>
                <a:gd name="T35" fmla="*/ 889 h 1309"/>
                <a:gd name="T36" fmla="*/ 40 w 122"/>
                <a:gd name="T37" fmla="*/ 933 h 1309"/>
                <a:gd name="T38" fmla="*/ 77 w 122"/>
                <a:gd name="T39" fmla="*/ 1013 h 1309"/>
                <a:gd name="T40" fmla="*/ 91 w 122"/>
                <a:gd name="T41" fmla="*/ 1068 h 1309"/>
                <a:gd name="T42" fmla="*/ 59 w 122"/>
                <a:gd name="T43" fmla="*/ 1080 h 1309"/>
                <a:gd name="T44" fmla="*/ 67 w 122"/>
                <a:gd name="T45" fmla="*/ 1168 h 1309"/>
                <a:gd name="T46" fmla="*/ 84 w 122"/>
                <a:gd name="T47" fmla="*/ 1214 h 1309"/>
                <a:gd name="T48" fmla="*/ 59 w 122"/>
                <a:gd name="T49" fmla="*/ 1266 h 1309"/>
                <a:gd name="T50" fmla="*/ 3 w 122"/>
                <a:gd name="T51" fmla="*/ 1294 h 1309"/>
                <a:gd name="T52" fmla="*/ 46 w 122"/>
                <a:gd name="T53" fmla="*/ 1205 h 1309"/>
                <a:gd name="T54" fmla="*/ 25 w 122"/>
                <a:gd name="T55" fmla="*/ 1131 h 1309"/>
                <a:gd name="T56" fmla="*/ 31 w 122"/>
                <a:gd name="T57" fmla="*/ 1068 h 1309"/>
                <a:gd name="T58" fmla="*/ 47 w 122"/>
                <a:gd name="T59" fmla="*/ 1037 h 1309"/>
                <a:gd name="T60" fmla="*/ 11 w 122"/>
                <a:gd name="T61" fmla="*/ 957 h 1309"/>
                <a:gd name="T62" fmla="*/ 11 w 122"/>
                <a:gd name="T63" fmla="*/ 877 h 1309"/>
                <a:gd name="T64" fmla="*/ 55 w 122"/>
                <a:gd name="T65" fmla="*/ 840 h 1309"/>
                <a:gd name="T66" fmla="*/ 46 w 122"/>
                <a:gd name="T67" fmla="*/ 781 h 1309"/>
                <a:gd name="T68" fmla="*/ 33 w 122"/>
                <a:gd name="T69" fmla="*/ 713 h 1309"/>
                <a:gd name="T70" fmla="*/ 67 w 122"/>
                <a:gd name="T71" fmla="*/ 669 h 1309"/>
                <a:gd name="T72" fmla="*/ 52 w 122"/>
                <a:gd name="T73" fmla="*/ 620 h 1309"/>
                <a:gd name="T74" fmla="*/ 11 w 122"/>
                <a:gd name="T75" fmla="*/ 543 h 1309"/>
                <a:gd name="T76" fmla="*/ 18 w 122"/>
                <a:gd name="T77" fmla="*/ 492 h 1309"/>
                <a:gd name="T78" fmla="*/ 55 w 122"/>
                <a:gd name="T79" fmla="*/ 450 h 1309"/>
                <a:gd name="T80" fmla="*/ 16 w 122"/>
                <a:gd name="T81" fmla="*/ 353 h 1309"/>
                <a:gd name="T82" fmla="*/ 0 w 122"/>
                <a:gd name="T83" fmla="*/ 296 h 1309"/>
                <a:gd name="T84" fmla="*/ 33 w 122"/>
                <a:gd name="T85" fmla="*/ 252 h 1309"/>
                <a:gd name="T86" fmla="*/ 47 w 122"/>
                <a:gd name="T87" fmla="*/ 223 h 1309"/>
                <a:gd name="T88" fmla="*/ 11 w 122"/>
                <a:gd name="T89" fmla="*/ 177 h 1309"/>
                <a:gd name="T90" fmla="*/ 25 w 122"/>
                <a:gd name="T91" fmla="*/ 131 h 1309"/>
                <a:gd name="T92" fmla="*/ 67 w 122"/>
                <a:gd name="T93" fmla="*/ 103 h 1309"/>
                <a:gd name="T94" fmla="*/ 69 w 122"/>
                <a:gd name="T95" fmla="*/ 69 h 1309"/>
                <a:gd name="T96" fmla="*/ 47 w 122"/>
                <a:gd name="T97" fmla="*/ 23 h 13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"/>
                <a:gd name="T148" fmla="*/ 0 h 1309"/>
                <a:gd name="T149" fmla="*/ 122 w 122"/>
                <a:gd name="T150" fmla="*/ 1309 h 13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" h="1309">
                  <a:moveTo>
                    <a:pt x="62" y="0"/>
                  </a:moveTo>
                  <a:lnTo>
                    <a:pt x="84" y="44"/>
                  </a:lnTo>
                  <a:lnTo>
                    <a:pt x="103" y="73"/>
                  </a:lnTo>
                  <a:lnTo>
                    <a:pt x="122" y="90"/>
                  </a:lnTo>
                  <a:lnTo>
                    <a:pt x="118" y="112"/>
                  </a:lnTo>
                  <a:lnTo>
                    <a:pt x="99" y="127"/>
                  </a:lnTo>
                  <a:lnTo>
                    <a:pt x="69" y="134"/>
                  </a:lnTo>
                  <a:lnTo>
                    <a:pt x="47" y="153"/>
                  </a:lnTo>
                  <a:lnTo>
                    <a:pt x="52" y="177"/>
                  </a:lnTo>
                  <a:lnTo>
                    <a:pt x="67" y="190"/>
                  </a:lnTo>
                  <a:lnTo>
                    <a:pt x="91" y="220"/>
                  </a:lnTo>
                  <a:lnTo>
                    <a:pt x="91" y="237"/>
                  </a:lnTo>
                  <a:lnTo>
                    <a:pt x="84" y="252"/>
                  </a:lnTo>
                  <a:lnTo>
                    <a:pt x="62" y="267"/>
                  </a:lnTo>
                  <a:lnTo>
                    <a:pt x="40" y="282"/>
                  </a:lnTo>
                  <a:lnTo>
                    <a:pt x="37" y="304"/>
                  </a:lnTo>
                  <a:lnTo>
                    <a:pt x="46" y="326"/>
                  </a:lnTo>
                  <a:lnTo>
                    <a:pt x="62" y="369"/>
                  </a:lnTo>
                  <a:lnTo>
                    <a:pt x="77" y="404"/>
                  </a:lnTo>
                  <a:lnTo>
                    <a:pt x="91" y="428"/>
                  </a:lnTo>
                  <a:lnTo>
                    <a:pt x="91" y="455"/>
                  </a:lnTo>
                  <a:lnTo>
                    <a:pt x="84" y="480"/>
                  </a:lnTo>
                  <a:lnTo>
                    <a:pt x="62" y="502"/>
                  </a:lnTo>
                  <a:lnTo>
                    <a:pt x="47" y="524"/>
                  </a:lnTo>
                  <a:lnTo>
                    <a:pt x="52" y="561"/>
                  </a:lnTo>
                  <a:lnTo>
                    <a:pt x="89" y="617"/>
                  </a:lnTo>
                  <a:lnTo>
                    <a:pt x="103" y="647"/>
                  </a:lnTo>
                  <a:lnTo>
                    <a:pt x="106" y="676"/>
                  </a:lnTo>
                  <a:lnTo>
                    <a:pt x="91" y="697"/>
                  </a:lnTo>
                  <a:lnTo>
                    <a:pt x="74" y="719"/>
                  </a:lnTo>
                  <a:lnTo>
                    <a:pt x="69" y="749"/>
                  </a:lnTo>
                  <a:lnTo>
                    <a:pt x="81" y="786"/>
                  </a:lnTo>
                  <a:lnTo>
                    <a:pt x="96" y="825"/>
                  </a:lnTo>
                  <a:lnTo>
                    <a:pt x="103" y="852"/>
                  </a:lnTo>
                  <a:lnTo>
                    <a:pt x="96" y="870"/>
                  </a:lnTo>
                  <a:lnTo>
                    <a:pt x="77" y="889"/>
                  </a:lnTo>
                  <a:lnTo>
                    <a:pt x="52" y="911"/>
                  </a:lnTo>
                  <a:lnTo>
                    <a:pt x="40" y="933"/>
                  </a:lnTo>
                  <a:lnTo>
                    <a:pt x="52" y="972"/>
                  </a:lnTo>
                  <a:lnTo>
                    <a:pt x="77" y="1013"/>
                  </a:lnTo>
                  <a:lnTo>
                    <a:pt x="89" y="1043"/>
                  </a:lnTo>
                  <a:lnTo>
                    <a:pt x="91" y="1068"/>
                  </a:lnTo>
                  <a:lnTo>
                    <a:pt x="84" y="1080"/>
                  </a:lnTo>
                  <a:lnTo>
                    <a:pt x="59" y="1080"/>
                  </a:lnTo>
                  <a:lnTo>
                    <a:pt x="52" y="1134"/>
                  </a:lnTo>
                  <a:lnTo>
                    <a:pt x="67" y="1168"/>
                  </a:lnTo>
                  <a:lnTo>
                    <a:pt x="81" y="1192"/>
                  </a:lnTo>
                  <a:lnTo>
                    <a:pt x="84" y="1214"/>
                  </a:lnTo>
                  <a:lnTo>
                    <a:pt x="84" y="1235"/>
                  </a:lnTo>
                  <a:lnTo>
                    <a:pt x="59" y="1266"/>
                  </a:lnTo>
                  <a:lnTo>
                    <a:pt x="25" y="1309"/>
                  </a:lnTo>
                  <a:lnTo>
                    <a:pt x="3" y="1294"/>
                  </a:lnTo>
                  <a:lnTo>
                    <a:pt x="11" y="1259"/>
                  </a:lnTo>
                  <a:lnTo>
                    <a:pt x="46" y="1205"/>
                  </a:lnTo>
                  <a:lnTo>
                    <a:pt x="40" y="1171"/>
                  </a:lnTo>
                  <a:lnTo>
                    <a:pt x="25" y="1131"/>
                  </a:lnTo>
                  <a:lnTo>
                    <a:pt x="16" y="1097"/>
                  </a:lnTo>
                  <a:lnTo>
                    <a:pt x="31" y="1068"/>
                  </a:lnTo>
                  <a:lnTo>
                    <a:pt x="46" y="1058"/>
                  </a:lnTo>
                  <a:lnTo>
                    <a:pt x="47" y="1037"/>
                  </a:lnTo>
                  <a:lnTo>
                    <a:pt x="31" y="994"/>
                  </a:lnTo>
                  <a:lnTo>
                    <a:pt x="11" y="957"/>
                  </a:lnTo>
                  <a:lnTo>
                    <a:pt x="0" y="920"/>
                  </a:lnTo>
                  <a:lnTo>
                    <a:pt x="11" y="877"/>
                  </a:lnTo>
                  <a:lnTo>
                    <a:pt x="46" y="860"/>
                  </a:lnTo>
                  <a:lnTo>
                    <a:pt x="55" y="840"/>
                  </a:lnTo>
                  <a:lnTo>
                    <a:pt x="52" y="811"/>
                  </a:lnTo>
                  <a:lnTo>
                    <a:pt x="46" y="781"/>
                  </a:lnTo>
                  <a:lnTo>
                    <a:pt x="33" y="743"/>
                  </a:lnTo>
                  <a:lnTo>
                    <a:pt x="33" y="713"/>
                  </a:lnTo>
                  <a:lnTo>
                    <a:pt x="47" y="693"/>
                  </a:lnTo>
                  <a:lnTo>
                    <a:pt x="67" y="669"/>
                  </a:lnTo>
                  <a:lnTo>
                    <a:pt x="67" y="654"/>
                  </a:lnTo>
                  <a:lnTo>
                    <a:pt x="52" y="620"/>
                  </a:lnTo>
                  <a:lnTo>
                    <a:pt x="24" y="576"/>
                  </a:lnTo>
                  <a:lnTo>
                    <a:pt x="11" y="543"/>
                  </a:lnTo>
                  <a:lnTo>
                    <a:pt x="11" y="517"/>
                  </a:lnTo>
                  <a:lnTo>
                    <a:pt x="18" y="492"/>
                  </a:lnTo>
                  <a:lnTo>
                    <a:pt x="37" y="472"/>
                  </a:lnTo>
                  <a:lnTo>
                    <a:pt x="55" y="450"/>
                  </a:lnTo>
                  <a:lnTo>
                    <a:pt x="55" y="434"/>
                  </a:lnTo>
                  <a:lnTo>
                    <a:pt x="16" y="353"/>
                  </a:lnTo>
                  <a:lnTo>
                    <a:pt x="9" y="323"/>
                  </a:lnTo>
                  <a:lnTo>
                    <a:pt x="0" y="296"/>
                  </a:lnTo>
                  <a:lnTo>
                    <a:pt x="16" y="271"/>
                  </a:lnTo>
                  <a:lnTo>
                    <a:pt x="33" y="252"/>
                  </a:lnTo>
                  <a:lnTo>
                    <a:pt x="47" y="237"/>
                  </a:lnTo>
                  <a:lnTo>
                    <a:pt x="47" y="223"/>
                  </a:lnTo>
                  <a:lnTo>
                    <a:pt x="33" y="200"/>
                  </a:lnTo>
                  <a:lnTo>
                    <a:pt x="11" y="177"/>
                  </a:lnTo>
                  <a:lnTo>
                    <a:pt x="11" y="153"/>
                  </a:lnTo>
                  <a:lnTo>
                    <a:pt x="25" y="131"/>
                  </a:lnTo>
                  <a:lnTo>
                    <a:pt x="47" y="112"/>
                  </a:lnTo>
                  <a:lnTo>
                    <a:pt x="67" y="103"/>
                  </a:lnTo>
                  <a:lnTo>
                    <a:pt x="77" y="88"/>
                  </a:lnTo>
                  <a:lnTo>
                    <a:pt x="69" y="69"/>
                  </a:lnTo>
                  <a:lnTo>
                    <a:pt x="55" y="47"/>
                  </a:lnTo>
                  <a:lnTo>
                    <a:pt x="47" y="2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784" y="2853"/>
              <a:ext cx="58" cy="529"/>
            </a:xfrm>
            <a:custGeom>
              <a:avLst/>
              <a:gdLst>
                <a:gd name="T0" fmla="*/ 104 w 117"/>
                <a:gd name="T1" fmla="*/ 30 h 1058"/>
                <a:gd name="T2" fmla="*/ 110 w 117"/>
                <a:gd name="T3" fmla="*/ 102 h 1058"/>
                <a:gd name="T4" fmla="*/ 61 w 117"/>
                <a:gd name="T5" fmla="*/ 132 h 1058"/>
                <a:gd name="T6" fmla="*/ 76 w 117"/>
                <a:gd name="T7" fmla="*/ 213 h 1058"/>
                <a:gd name="T8" fmla="*/ 97 w 117"/>
                <a:gd name="T9" fmla="*/ 291 h 1058"/>
                <a:gd name="T10" fmla="*/ 67 w 117"/>
                <a:gd name="T11" fmla="*/ 331 h 1058"/>
                <a:gd name="T12" fmla="*/ 76 w 117"/>
                <a:gd name="T13" fmla="*/ 396 h 1058"/>
                <a:gd name="T14" fmla="*/ 97 w 117"/>
                <a:gd name="T15" fmla="*/ 467 h 1058"/>
                <a:gd name="T16" fmla="*/ 82 w 117"/>
                <a:gd name="T17" fmla="*/ 519 h 1058"/>
                <a:gd name="T18" fmla="*/ 58 w 117"/>
                <a:gd name="T19" fmla="*/ 566 h 1058"/>
                <a:gd name="T20" fmla="*/ 91 w 117"/>
                <a:gd name="T21" fmla="*/ 659 h 1058"/>
                <a:gd name="T22" fmla="*/ 97 w 117"/>
                <a:gd name="T23" fmla="*/ 720 h 1058"/>
                <a:gd name="T24" fmla="*/ 43 w 117"/>
                <a:gd name="T25" fmla="*/ 764 h 1058"/>
                <a:gd name="T26" fmla="*/ 58 w 117"/>
                <a:gd name="T27" fmla="*/ 857 h 1058"/>
                <a:gd name="T28" fmla="*/ 73 w 117"/>
                <a:gd name="T29" fmla="*/ 938 h 1058"/>
                <a:gd name="T30" fmla="*/ 43 w 117"/>
                <a:gd name="T31" fmla="*/ 984 h 1058"/>
                <a:gd name="T32" fmla="*/ 28 w 117"/>
                <a:gd name="T33" fmla="*/ 1048 h 1058"/>
                <a:gd name="T34" fmla="*/ 13 w 117"/>
                <a:gd name="T35" fmla="*/ 1021 h 1058"/>
                <a:gd name="T36" fmla="*/ 43 w 117"/>
                <a:gd name="T37" fmla="*/ 947 h 1058"/>
                <a:gd name="T38" fmla="*/ 28 w 117"/>
                <a:gd name="T39" fmla="*/ 838 h 1058"/>
                <a:gd name="T40" fmla="*/ 21 w 117"/>
                <a:gd name="T41" fmla="*/ 757 h 1058"/>
                <a:gd name="T42" fmla="*/ 61 w 117"/>
                <a:gd name="T43" fmla="*/ 702 h 1058"/>
                <a:gd name="T44" fmla="*/ 28 w 117"/>
                <a:gd name="T45" fmla="*/ 625 h 1058"/>
                <a:gd name="T46" fmla="*/ 21 w 117"/>
                <a:gd name="T47" fmla="*/ 551 h 1058"/>
                <a:gd name="T48" fmla="*/ 51 w 117"/>
                <a:gd name="T49" fmla="*/ 492 h 1058"/>
                <a:gd name="T50" fmla="*/ 65 w 117"/>
                <a:gd name="T51" fmla="*/ 448 h 1058"/>
                <a:gd name="T52" fmla="*/ 36 w 117"/>
                <a:gd name="T53" fmla="*/ 374 h 1058"/>
                <a:gd name="T54" fmla="*/ 43 w 117"/>
                <a:gd name="T55" fmla="*/ 313 h 1058"/>
                <a:gd name="T56" fmla="*/ 61 w 117"/>
                <a:gd name="T57" fmla="*/ 269 h 1058"/>
                <a:gd name="T58" fmla="*/ 39 w 117"/>
                <a:gd name="T59" fmla="*/ 203 h 1058"/>
                <a:gd name="T60" fmla="*/ 30 w 117"/>
                <a:gd name="T61" fmla="*/ 130 h 1058"/>
                <a:gd name="T62" fmla="*/ 65 w 117"/>
                <a:gd name="T63" fmla="*/ 80 h 1058"/>
                <a:gd name="T64" fmla="*/ 67 w 117"/>
                <a:gd name="T65" fmla="*/ 34 h 1058"/>
                <a:gd name="T66" fmla="*/ 91 w 117"/>
                <a:gd name="T67" fmla="*/ 0 h 10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7"/>
                <a:gd name="T103" fmla="*/ 0 h 1058"/>
                <a:gd name="T104" fmla="*/ 117 w 117"/>
                <a:gd name="T105" fmla="*/ 1058 h 10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7" h="1058">
                  <a:moveTo>
                    <a:pt x="91" y="0"/>
                  </a:moveTo>
                  <a:lnTo>
                    <a:pt x="104" y="30"/>
                  </a:lnTo>
                  <a:lnTo>
                    <a:pt x="117" y="80"/>
                  </a:lnTo>
                  <a:lnTo>
                    <a:pt x="110" y="102"/>
                  </a:lnTo>
                  <a:lnTo>
                    <a:pt x="80" y="117"/>
                  </a:lnTo>
                  <a:lnTo>
                    <a:pt x="61" y="132"/>
                  </a:lnTo>
                  <a:lnTo>
                    <a:pt x="61" y="173"/>
                  </a:lnTo>
                  <a:lnTo>
                    <a:pt x="76" y="213"/>
                  </a:lnTo>
                  <a:lnTo>
                    <a:pt x="95" y="240"/>
                  </a:lnTo>
                  <a:lnTo>
                    <a:pt x="97" y="291"/>
                  </a:lnTo>
                  <a:lnTo>
                    <a:pt x="88" y="309"/>
                  </a:lnTo>
                  <a:lnTo>
                    <a:pt x="67" y="331"/>
                  </a:lnTo>
                  <a:lnTo>
                    <a:pt x="65" y="365"/>
                  </a:lnTo>
                  <a:lnTo>
                    <a:pt x="76" y="396"/>
                  </a:lnTo>
                  <a:lnTo>
                    <a:pt x="91" y="424"/>
                  </a:lnTo>
                  <a:lnTo>
                    <a:pt x="97" y="467"/>
                  </a:lnTo>
                  <a:lnTo>
                    <a:pt x="97" y="492"/>
                  </a:lnTo>
                  <a:lnTo>
                    <a:pt x="82" y="519"/>
                  </a:lnTo>
                  <a:lnTo>
                    <a:pt x="58" y="544"/>
                  </a:lnTo>
                  <a:lnTo>
                    <a:pt x="58" y="566"/>
                  </a:lnTo>
                  <a:lnTo>
                    <a:pt x="65" y="631"/>
                  </a:lnTo>
                  <a:lnTo>
                    <a:pt x="91" y="659"/>
                  </a:lnTo>
                  <a:lnTo>
                    <a:pt x="104" y="687"/>
                  </a:lnTo>
                  <a:lnTo>
                    <a:pt x="97" y="720"/>
                  </a:lnTo>
                  <a:lnTo>
                    <a:pt x="61" y="742"/>
                  </a:lnTo>
                  <a:lnTo>
                    <a:pt x="43" y="764"/>
                  </a:lnTo>
                  <a:lnTo>
                    <a:pt x="39" y="805"/>
                  </a:lnTo>
                  <a:lnTo>
                    <a:pt x="58" y="857"/>
                  </a:lnTo>
                  <a:lnTo>
                    <a:pt x="73" y="909"/>
                  </a:lnTo>
                  <a:lnTo>
                    <a:pt x="73" y="938"/>
                  </a:lnTo>
                  <a:lnTo>
                    <a:pt x="65" y="977"/>
                  </a:lnTo>
                  <a:lnTo>
                    <a:pt x="43" y="984"/>
                  </a:lnTo>
                  <a:lnTo>
                    <a:pt x="28" y="1014"/>
                  </a:lnTo>
                  <a:lnTo>
                    <a:pt x="28" y="1048"/>
                  </a:lnTo>
                  <a:lnTo>
                    <a:pt x="0" y="1058"/>
                  </a:lnTo>
                  <a:lnTo>
                    <a:pt x="13" y="1021"/>
                  </a:lnTo>
                  <a:lnTo>
                    <a:pt x="36" y="977"/>
                  </a:lnTo>
                  <a:lnTo>
                    <a:pt x="43" y="947"/>
                  </a:lnTo>
                  <a:lnTo>
                    <a:pt x="43" y="888"/>
                  </a:lnTo>
                  <a:lnTo>
                    <a:pt x="28" y="838"/>
                  </a:lnTo>
                  <a:lnTo>
                    <a:pt x="24" y="798"/>
                  </a:lnTo>
                  <a:lnTo>
                    <a:pt x="21" y="757"/>
                  </a:lnTo>
                  <a:lnTo>
                    <a:pt x="46" y="724"/>
                  </a:lnTo>
                  <a:lnTo>
                    <a:pt x="61" y="702"/>
                  </a:lnTo>
                  <a:lnTo>
                    <a:pt x="51" y="659"/>
                  </a:lnTo>
                  <a:lnTo>
                    <a:pt x="28" y="625"/>
                  </a:lnTo>
                  <a:lnTo>
                    <a:pt x="24" y="594"/>
                  </a:lnTo>
                  <a:lnTo>
                    <a:pt x="21" y="551"/>
                  </a:lnTo>
                  <a:lnTo>
                    <a:pt x="30" y="522"/>
                  </a:lnTo>
                  <a:lnTo>
                    <a:pt x="51" y="492"/>
                  </a:lnTo>
                  <a:lnTo>
                    <a:pt x="65" y="470"/>
                  </a:lnTo>
                  <a:lnTo>
                    <a:pt x="65" y="448"/>
                  </a:lnTo>
                  <a:lnTo>
                    <a:pt x="51" y="424"/>
                  </a:lnTo>
                  <a:lnTo>
                    <a:pt x="36" y="374"/>
                  </a:lnTo>
                  <a:lnTo>
                    <a:pt x="36" y="343"/>
                  </a:lnTo>
                  <a:lnTo>
                    <a:pt x="43" y="313"/>
                  </a:lnTo>
                  <a:lnTo>
                    <a:pt x="58" y="291"/>
                  </a:lnTo>
                  <a:lnTo>
                    <a:pt x="61" y="269"/>
                  </a:lnTo>
                  <a:lnTo>
                    <a:pt x="58" y="242"/>
                  </a:lnTo>
                  <a:lnTo>
                    <a:pt x="39" y="203"/>
                  </a:lnTo>
                  <a:lnTo>
                    <a:pt x="28" y="176"/>
                  </a:lnTo>
                  <a:lnTo>
                    <a:pt x="30" y="130"/>
                  </a:lnTo>
                  <a:lnTo>
                    <a:pt x="46" y="111"/>
                  </a:lnTo>
                  <a:lnTo>
                    <a:pt x="65" y="80"/>
                  </a:lnTo>
                  <a:lnTo>
                    <a:pt x="76" y="56"/>
                  </a:lnTo>
                  <a:lnTo>
                    <a:pt x="67" y="34"/>
                  </a:lnTo>
                  <a:lnTo>
                    <a:pt x="73" y="1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692" y="2789"/>
              <a:ext cx="133" cy="114"/>
            </a:xfrm>
            <a:custGeom>
              <a:avLst/>
              <a:gdLst>
                <a:gd name="T0" fmla="*/ 265 w 265"/>
                <a:gd name="T1" fmla="*/ 185 h 229"/>
                <a:gd name="T2" fmla="*/ 185 w 265"/>
                <a:gd name="T3" fmla="*/ 119 h 229"/>
                <a:gd name="T4" fmla="*/ 118 w 265"/>
                <a:gd name="T5" fmla="*/ 59 h 229"/>
                <a:gd name="T6" fmla="*/ 56 w 265"/>
                <a:gd name="T7" fmla="*/ 0 h 229"/>
                <a:gd name="T8" fmla="*/ 0 w 265"/>
                <a:gd name="T9" fmla="*/ 0 h 229"/>
                <a:gd name="T10" fmla="*/ 133 w 265"/>
                <a:gd name="T11" fmla="*/ 96 h 229"/>
                <a:gd name="T12" fmla="*/ 197 w 265"/>
                <a:gd name="T13" fmla="*/ 156 h 229"/>
                <a:gd name="T14" fmla="*/ 250 w 265"/>
                <a:gd name="T15" fmla="*/ 229 h 229"/>
                <a:gd name="T16" fmla="*/ 265 w 265"/>
                <a:gd name="T17" fmla="*/ 185 h 2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"/>
                <a:gd name="T28" fmla="*/ 0 h 229"/>
                <a:gd name="T29" fmla="*/ 265 w 265"/>
                <a:gd name="T30" fmla="*/ 229 h 2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" h="229">
                  <a:moveTo>
                    <a:pt x="265" y="185"/>
                  </a:moveTo>
                  <a:lnTo>
                    <a:pt x="185" y="119"/>
                  </a:lnTo>
                  <a:lnTo>
                    <a:pt x="118" y="59"/>
                  </a:lnTo>
                  <a:lnTo>
                    <a:pt x="56" y="0"/>
                  </a:lnTo>
                  <a:lnTo>
                    <a:pt x="0" y="0"/>
                  </a:lnTo>
                  <a:lnTo>
                    <a:pt x="133" y="96"/>
                  </a:lnTo>
                  <a:lnTo>
                    <a:pt x="197" y="156"/>
                  </a:lnTo>
                  <a:lnTo>
                    <a:pt x="250" y="229"/>
                  </a:lnTo>
                  <a:lnTo>
                    <a:pt x="265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691" y="2855"/>
              <a:ext cx="114" cy="93"/>
            </a:xfrm>
            <a:custGeom>
              <a:avLst/>
              <a:gdLst>
                <a:gd name="T0" fmla="*/ 229 w 229"/>
                <a:gd name="T1" fmla="*/ 117 h 186"/>
                <a:gd name="T2" fmla="*/ 170 w 229"/>
                <a:gd name="T3" fmla="*/ 96 h 186"/>
                <a:gd name="T4" fmla="*/ 126 w 229"/>
                <a:gd name="T5" fmla="*/ 59 h 186"/>
                <a:gd name="T6" fmla="*/ 46 w 229"/>
                <a:gd name="T7" fmla="*/ 0 h 186"/>
                <a:gd name="T8" fmla="*/ 0 w 229"/>
                <a:gd name="T9" fmla="*/ 0 h 186"/>
                <a:gd name="T10" fmla="*/ 104 w 229"/>
                <a:gd name="T11" fmla="*/ 59 h 186"/>
                <a:gd name="T12" fmla="*/ 144 w 229"/>
                <a:gd name="T13" fmla="*/ 98 h 186"/>
                <a:gd name="T14" fmla="*/ 229 w 229"/>
                <a:gd name="T15" fmla="*/ 186 h 186"/>
                <a:gd name="T16" fmla="*/ 225 w 229"/>
                <a:gd name="T17" fmla="*/ 132 h 186"/>
                <a:gd name="T18" fmla="*/ 229 w 229"/>
                <a:gd name="T19" fmla="*/ 117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186"/>
                <a:gd name="T32" fmla="*/ 229 w 229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186">
                  <a:moveTo>
                    <a:pt x="229" y="117"/>
                  </a:moveTo>
                  <a:lnTo>
                    <a:pt x="170" y="96"/>
                  </a:lnTo>
                  <a:lnTo>
                    <a:pt x="126" y="59"/>
                  </a:lnTo>
                  <a:lnTo>
                    <a:pt x="46" y="0"/>
                  </a:lnTo>
                  <a:lnTo>
                    <a:pt x="0" y="0"/>
                  </a:lnTo>
                  <a:lnTo>
                    <a:pt x="104" y="59"/>
                  </a:lnTo>
                  <a:lnTo>
                    <a:pt x="144" y="98"/>
                  </a:lnTo>
                  <a:lnTo>
                    <a:pt x="229" y="186"/>
                  </a:lnTo>
                  <a:lnTo>
                    <a:pt x="225" y="132"/>
                  </a:lnTo>
                  <a:lnTo>
                    <a:pt x="229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673" y="2911"/>
              <a:ext cx="135" cy="144"/>
            </a:xfrm>
            <a:custGeom>
              <a:avLst/>
              <a:gdLst>
                <a:gd name="T0" fmla="*/ 265 w 271"/>
                <a:gd name="T1" fmla="*/ 214 h 288"/>
                <a:gd name="T2" fmla="*/ 191 w 271"/>
                <a:gd name="T3" fmla="*/ 149 h 288"/>
                <a:gd name="T4" fmla="*/ 163 w 271"/>
                <a:gd name="T5" fmla="*/ 104 h 288"/>
                <a:gd name="T6" fmla="*/ 104 w 271"/>
                <a:gd name="T7" fmla="*/ 60 h 288"/>
                <a:gd name="T8" fmla="*/ 52 w 271"/>
                <a:gd name="T9" fmla="*/ 21 h 288"/>
                <a:gd name="T10" fmla="*/ 15 w 271"/>
                <a:gd name="T11" fmla="*/ 0 h 288"/>
                <a:gd name="T12" fmla="*/ 0 w 271"/>
                <a:gd name="T13" fmla="*/ 0 h 288"/>
                <a:gd name="T14" fmla="*/ 0 w 271"/>
                <a:gd name="T15" fmla="*/ 21 h 288"/>
                <a:gd name="T16" fmla="*/ 45 w 271"/>
                <a:gd name="T17" fmla="*/ 50 h 288"/>
                <a:gd name="T18" fmla="*/ 126 w 271"/>
                <a:gd name="T19" fmla="*/ 102 h 288"/>
                <a:gd name="T20" fmla="*/ 184 w 271"/>
                <a:gd name="T21" fmla="*/ 161 h 288"/>
                <a:gd name="T22" fmla="*/ 225 w 271"/>
                <a:gd name="T23" fmla="*/ 227 h 288"/>
                <a:gd name="T24" fmla="*/ 271 w 271"/>
                <a:gd name="T25" fmla="*/ 288 h 288"/>
                <a:gd name="T26" fmla="*/ 265 w 271"/>
                <a:gd name="T27" fmla="*/ 214 h 2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1"/>
                <a:gd name="T43" fmla="*/ 0 h 288"/>
                <a:gd name="T44" fmla="*/ 271 w 271"/>
                <a:gd name="T45" fmla="*/ 288 h 2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1" h="288">
                  <a:moveTo>
                    <a:pt x="265" y="214"/>
                  </a:moveTo>
                  <a:lnTo>
                    <a:pt x="191" y="149"/>
                  </a:lnTo>
                  <a:lnTo>
                    <a:pt x="163" y="104"/>
                  </a:lnTo>
                  <a:lnTo>
                    <a:pt x="104" y="60"/>
                  </a:lnTo>
                  <a:lnTo>
                    <a:pt x="52" y="2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45" y="50"/>
                  </a:lnTo>
                  <a:lnTo>
                    <a:pt x="126" y="102"/>
                  </a:lnTo>
                  <a:lnTo>
                    <a:pt x="184" y="161"/>
                  </a:lnTo>
                  <a:lnTo>
                    <a:pt x="225" y="227"/>
                  </a:lnTo>
                  <a:lnTo>
                    <a:pt x="271" y="288"/>
                  </a:lnTo>
                  <a:lnTo>
                    <a:pt x="265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688" y="3029"/>
              <a:ext cx="104" cy="85"/>
            </a:xfrm>
            <a:custGeom>
              <a:avLst/>
              <a:gdLst>
                <a:gd name="T0" fmla="*/ 208 w 208"/>
                <a:gd name="T1" fmla="*/ 140 h 170"/>
                <a:gd name="T2" fmla="*/ 149 w 208"/>
                <a:gd name="T3" fmla="*/ 77 h 170"/>
                <a:gd name="T4" fmla="*/ 87 w 208"/>
                <a:gd name="T5" fmla="*/ 37 h 170"/>
                <a:gd name="T6" fmla="*/ 37 w 208"/>
                <a:gd name="T7" fmla="*/ 10 h 170"/>
                <a:gd name="T8" fmla="*/ 0 w 208"/>
                <a:gd name="T9" fmla="*/ 0 h 170"/>
                <a:gd name="T10" fmla="*/ 22 w 208"/>
                <a:gd name="T11" fmla="*/ 37 h 170"/>
                <a:gd name="T12" fmla="*/ 87 w 208"/>
                <a:gd name="T13" fmla="*/ 74 h 170"/>
                <a:gd name="T14" fmla="*/ 139 w 208"/>
                <a:gd name="T15" fmla="*/ 127 h 170"/>
                <a:gd name="T16" fmla="*/ 164 w 208"/>
                <a:gd name="T17" fmla="*/ 163 h 170"/>
                <a:gd name="T18" fmla="*/ 186 w 208"/>
                <a:gd name="T19" fmla="*/ 170 h 170"/>
                <a:gd name="T20" fmla="*/ 205 w 208"/>
                <a:gd name="T21" fmla="*/ 157 h 170"/>
                <a:gd name="T22" fmla="*/ 208 w 208"/>
                <a:gd name="T23" fmla="*/ 140 h 1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8"/>
                <a:gd name="T37" fmla="*/ 0 h 170"/>
                <a:gd name="T38" fmla="*/ 208 w 208"/>
                <a:gd name="T39" fmla="*/ 170 h 1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8" h="170">
                  <a:moveTo>
                    <a:pt x="208" y="140"/>
                  </a:moveTo>
                  <a:lnTo>
                    <a:pt x="149" y="77"/>
                  </a:lnTo>
                  <a:lnTo>
                    <a:pt x="87" y="37"/>
                  </a:lnTo>
                  <a:lnTo>
                    <a:pt x="37" y="10"/>
                  </a:lnTo>
                  <a:lnTo>
                    <a:pt x="0" y="0"/>
                  </a:lnTo>
                  <a:lnTo>
                    <a:pt x="22" y="37"/>
                  </a:lnTo>
                  <a:lnTo>
                    <a:pt x="87" y="74"/>
                  </a:lnTo>
                  <a:lnTo>
                    <a:pt x="139" y="127"/>
                  </a:lnTo>
                  <a:lnTo>
                    <a:pt x="164" y="163"/>
                  </a:lnTo>
                  <a:lnTo>
                    <a:pt x="186" y="170"/>
                  </a:lnTo>
                  <a:lnTo>
                    <a:pt x="205" y="157"/>
                  </a:lnTo>
                  <a:lnTo>
                    <a:pt x="208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675" y="3089"/>
              <a:ext cx="115" cy="105"/>
            </a:xfrm>
            <a:custGeom>
              <a:avLst/>
              <a:gdLst>
                <a:gd name="T0" fmla="*/ 230 w 230"/>
                <a:gd name="T1" fmla="*/ 196 h 211"/>
                <a:gd name="T2" fmla="*/ 171 w 230"/>
                <a:gd name="T3" fmla="*/ 133 h 211"/>
                <a:gd name="T4" fmla="*/ 97 w 230"/>
                <a:gd name="T5" fmla="*/ 56 h 211"/>
                <a:gd name="T6" fmla="*/ 53 w 230"/>
                <a:gd name="T7" fmla="*/ 19 h 211"/>
                <a:gd name="T8" fmla="*/ 19 w 230"/>
                <a:gd name="T9" fmla="*/ 0 h 211"/>
                <a:gd name="T10" fmla="*/ 0 w 230"/>
                <a:gd name="T11" fmla="*/ 12 h 211"/>
                <a:gd name="T12" fmla="*/ 40 w 230"/>
                <a:gd name="T13" fmla="*/ 44 h 211"/>
                <a:gd name="T14" fmla="*/ 105 w 230"/>
                <a:gd name="T15" fmla="*/ 111 h 211"/>
                <a:gd name="T16" fmla="*/ 167 w 230"/>
                <a:gd name="T17" fmla="*/ 176 h 211"/>
                <a:gd name="T18" fmla="*/ 208 w 230"/>
                <a:gd name="T19" fmla="*/ 211 h 211"/>
                <a:gd name="T20" fmla="*/ 217 w 230"/>
                <a:gd name="T21" fmla="*/ 211 h 211"/>
                <a:gd name="T22" fmla="*/ 230 w 230"/>
                <a:gd name="T23" fmla="*/ 196 h 2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0"/>
                <a:gd name="T37" fmla="*/ 0 h 211"/>
                <a:gd name="T38" fmla="*/ 230 w 230"/>
                <a:gd name="T39" fmla="*/ 211 h 2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0" h="211">
                  <a:moveTo>
                    <a:pt x="230" y="196"/>
                  </a:moveTo>
                  <a:lnTo>
                    <a:pt x="171" y="133"/>
                  </a:lnTo>
                  <a:lnTo>
                    <a:pt x="97" y="56"/>
                  </a:lnTo>
                  <a:lnTo>
                    <a:pt x="53" y="19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40" y="44"/>
                  </a:lnTo>
                  <a:lnTo>
                    <a:pt x="105" y="111"/>
                  </a:lnTo>
                  <a:lnTo>
                    <a:pt x="167" y="176"/>
                  </a:lnTo>
                  <a:lnTo>
                    <a:pt x="208" y="211"/>
                  </a:lnTo>
                  <a:lnTo>
                    <a:pt x="217" y="211"/>
                  </a:lnTo>
                  <a:lnTo>
                    <a:pt x="23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689" y="3177"/>
              <a:ext cx="80" cy="83"/>
            </a:xfrm>
            <a:custGeom>
              <a:avLst/>
              <a:gdLst>
                <a:gd name="T0" fmla="*/ 159 w 162"/>
                <a:gd name="T1" fmla="*/ 140 h 167"/>
                <a:gd name="T2" fmla="*/ 93 w 162"/>
                <a:gd name="T3" fmla="*/ 43 h 167"/>
                <a:gd name="T4" fmla="*/ 29 w 162"/>
                <a:gd name="T5" fmla="*/ 6 h 167"/>
                <a:gd name="T6" fmla="*/ 0 w 162"/>
                <a:gd name="T7" fmla="*/ 0 h 167"/>
                <a:gd name="T8" fmla="*/ 7 w 162"/>
                <a:gd name="T9" fmla="*/ 20 h 167"/>
                <a:gd name="T10" fmla="*/ 81 w 162"/>
                <a:gd name="T11" fmla="*/ 74 h 167"/>
                <a:gd name="T12" fmla="*/ 152 w 162"/>
                <a:gd name="T13" fmla="*/ 160 h 167"/>
                <a:gd name="T14" fmla="*/ 162 w 162"/>
                <a:gd name="T15" fmla="*/ 167 h 167"/>
                <a:gd name="T16" fmla="*/ 159 w 162"/>
                <a:gd name="T17" fmla="*/ 14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167"/>
                <a:gd name="T29" fmla="*/ 162 w 162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167">
                  <a:moveTo>
                    <a:pt x="159" y="140"/>
                  </a:moveTo>
                  <a:lnTo>
                    <a:pt x="93" y="43"/>
                  </a:lnTo>
                  <a:lnTo>
                    <a:pt x="29" y="6"/>
                  </a:lnTo>
                  <a:lnTo>
                    <a:pt x="0" y="0"/>
                  </a:lnTo>
                  <a:lnTo>
                    <a:pt x="7" y="20"/>
                  </a:lnTo>
                  <a:lnTo>
                    <a:pt x="81" y="74"/>
                  </a:lnTo>
                  <a:lnTo>
                    <a:pt x="152" y="160"/>
                  </a:lnTo>
                  <a:lnTo>
                    <a:pt x="162" y="167"/>
                  </a:lnTo>
                  <a:lnTo>
                    <a:pt x="159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691" y="3258"/>
              <a:ext cx="55" cy="63"/>
            </a:xfrm>
            <a:custGeom>
              <a:avLst/>
              <a:gdLst>
                <a:gd name="T0" fmla="*/ 107 w 111"/>
                <a:gd name="T1" fmla="*/ 96 h 126"/>
                <a:gd name="T2" fmla="*/ 52 w 111"/>
                <a:gd name="T3" fmla="*/ 22 h 126"/>
                <a:gd name="T4" fmla="*/ 3 w 111"/>
                <a:gd name="T5" fmla="*/ 0 h 126"/>
                <a:gd name="T6" fmla="*/ 0 w 111"/>
                <a:gd name="T7" fmla="*/ 22 h 126"/>
                <a:gd name="T8" fmla="*/ 24 w 111"/>
                <a:gd name="T9" fmla="*/ 59 h 126"/>
                <a:gd name="T10" fmla="*/ 82 w 111"/>
                <a:gd name="T11" fmla="*/ 108 h 126"/>
                <a:gd name="T12" fmla="*/ 99 w 111"/>
                <a:gd name="T13" fmla="*/ 126 h 126"/>
                <a:gd name="T14" fmla="*/ 111 w 111"/>
                <a:gd name="T15" fmla="*/ 118 h 126"/>
                <a:gd name="T16" fmla="*/ 107 w 111"/>
                <a:gd name="T17" fmla="*/ 96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"/>
                <a:gd name="T28" fmla="*/ 0 h 126"/>
                <a:gd name="T29" fmla="*/ 111 w 111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" h="126">
                  <a:moveTo>
                    <a:pt x="107" y="96"/>
                  </a:moveTo>
                  <a:lnTo>
                    <a:pt x="52" y="22"/>
                  </a:lnTo>
                  <a:lnTo>
                    <a:pt x="3" y="0"/>
                  </a:lnTo>
                  <a:lnTo>
                    <a:pt x="0" y="22"/>
                  </a:lnTo>
                  <a:lnTo>
                    <a:pt x="24" y="59"/>
                  </a:lnTo>
                  <a:lnTo>
                    <a:pt x="82" y="108"/>
                  </a:lnTo>
                  <a:lnTo>
                    <a:pt x="99" y="126"/>
                  </a:lnTo>
                  <a:lnTo>
                    <a:pt x="111" y="118"/>
                  </a:lnTo>
                  <a:lnTo>
                    <a:pt x="107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695" y="3341"/>
              <a:ext cx="70" cy="71"/>
            </a:xfrm>
            <a:custGeom>
              <a:avLst/>
              <a:gdLst>
                <a:gd name="T0" fmla="*/ 139 w 139"/>
                <a:gd name="T1" fmla="*/ 142 h 142"/>
                <a:gd name="T2" fmla="*/ 120 w 139"/>
                <a:gd name="T3" fmla="*/ 120 h 142"/>
                <a:gd name="T4" fmla="*/ 81 w 139"/>
                <a:gd name="T5" fmla="*/ 61 h 142"/>
                <a:gd name="T6" fmla="*/ 25 w 139"/>
                <a:gd name="T7" fmla="*/ 0 h 142"/>
                <a:gd name="T8" fmla="*/ 0 w 139"/>
                <a:gd name="T9" fmla="*/ 0 h 142"/>
                <a:gd name="T10" fmla="*/ 10 w 139"/>
                <a:gd name="T11" fmla="*/ 21 h 142"/>
                <a:gd name="T12" fmla="*/ 53 w 139"/>
                <a:gd name="T13" fmla="*/ 80 h 142"/>
                <a:gd name="T14" fmla="*/ 97 w 139"/>
                <a:gd name="T15" fmla="*/ 139 h 142"/>
                <a:gd name="T16" fmla="*/ 139 w 139"/>
                <a:gd name="T17" fmla="*/ 142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42"/>
                <a:gd name="T29" fmla="*/ 139 w 139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42">
                  <a:moveTo>
                    <a:pt x="139" y="142"/>
                  </a:moveTo>
                  <a:lnTo>
                    <a:pt x="120" y="120"/>
                  </a:lnTo>
                  <a:lnTo>
                    <a:pt x="81" y="6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10" y="21"/>
                  </a:lnTo>
                  <a:lnTo>
                    <a:pt x="53" y="80"/>
                  </a:lnTo>
                  <a:lnTo>
                    <a:pt x="97" y="139"/>
                  </a:lnTo>
                  <a:lnTo>
                    <a:pt x="139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790" y="2749"/>
              <a:ext cx="213" cy="791"/>
            </a:xfrm>
            <a:custGeom>
              <a:avLst/>
              <a:gdLst>
                <a:gd name="T0" fmla="*/ 61 w 426"/>
                <a:gd name="T1" fmla="*/ 194 h 1583"/>
                <a:gd name="T2" fmla="*/ 76 w 426"/>
                <a:gd name="T3" fmla="*/ 281 h 1583"/>
                <a:gd name="T4" fmla="*/ 39 w 426"/>
                <a:gd name="T5" fmla="*/ 340 h 1583"/>
                <a:gd name="T6" fmla="*/ 43 w 426"/>
                <a:gd name="T7" fmla="*/ 421 h 1583"/>
                <a:gd name="T8" fmla="*/ 65 w 426"/>
                <a:gd name="T9" fmla="*/ 488 h 1583"/>
                <a:gd name="T10" fmla="*/ 31 w 426"/>
                <a:gd name="T11" fmla="*/ 553 h 1583"/>
                <a:gd name="T12" fmla="*/ 68 w 426"/>
                <a:gd name="T13" fmla="*/ 668 h 1583"/>
                <a:gd name="T14" fmla="*/ 24 w 426"/>
                <a:gd name="T15" fmla="*/ 764 h 1583"/>
                <a:gd name="T16" fmla="*/ 46 w 426"/>
                <a:gd name="T17" fmla="*/ 860 h 1583"/>
                <a:gd name="T18" fmla="*/ 58 w 426"/>
                <a:gd name="T19" fmla="*/ 928 h 1583"/>
                <a:gd name="T20" fmla="*/ 15 w 426"/>
                <a:gd name="T21" fmla="*/ 987 h 1583"/>
                <a:gd name="T22" fmla="*/ 39 w 426"/>
                <a:gd name="T23" fmla="*/ 1110 h 1583"/>
                <a:gd name="T24" fmla="*/ 37 w 426"/>
                <a:gd name="T25" fmla="*/ 1175 h 1583"/>
                <a:gd name="T26" fmla="*/ 0 w 426"/>
                <a:gd name="T27" fmla="*/ 1257 h 1583"/>
                <a:gd name="T28" fmla="*/ 22 w 426"/>
                <a:gd name="T29" fmla="*/ 1326 h 1583"/>
                <a:gd name="T30" fmla="*/ 24 w 426"/>
                <a:gd name="T31" fmla="*/ 1389 h 1583"/>
                <a:gd name="T32" fmla="*/ 31 w 426"/>
                <a:gd name="T33" fmla="*/ 1456 h 1583"/>
                <a:gd name="T34" fmla="*/ 61 w 426"/>
                <a:gd name="T35" fmla="*/ 1514 h 1583"/>
                <a:gd name="T36" fmla="*/ 65 w 426"/>
                <a:gd name="T37" fmla="*/ 1583 h 1583"/>
                <a:gd name="T38" fmla="*/ 161 w 426"/>
                <a:gd name="T39" fmla="*/ 1524 h 1583"/>
                <a:gd name="T40" fmla="*/ 275 w 426"/>
                <a:gd name="T41" fmla="*/ 1509 h 1583"/>
                <a:gd name="T42" fmla="*/ 352 w 426"/>
                <a:gd name="T43" fmla="*/ 1477 h 1583"/>
                <a:gd name="T44" fmla="*/ 377 w 426"/>
                <a:gd name="T45" fmla="*/ 1434 h 1583"/>
                <a:gd name="T46" fmla="*/ 385 w 426"/>
                <a:gd name="T47" fmla="*/ 1345 h 1583"/>
                <a:gd name="T48" fmla="*/ 368 w 426"/>
                <a:gd name="T49" fmla="*/ 1230 h 1583"/>
                <a:gd name="T50" fmla="*/ 348 w 426"/>
                <a:gd name="T51" fmla="*/ 1169 h 1583"/>
                <a:gd name="T52" fmla="*/ 361 w 426"/>
                <a:gd name="T53" fmla="*/ 1095 h 1583"/>
                <a:gd name="T54" fmla="*/ 325 w 426"/>
                <a:gd name="T55" fmla="*/ 1014 h 1583"/>
                <a:gd name="T56" fmla="*/ 374 w 426"/>
                <a:gd name="T57" fmla="*/ 951 h 1583"/>
                <a:gd name="T58" fmla="*/ 337 w 426"/>
                <a:gd name="T59" fmla="*/ 860 h 1583"/>
                <a:gd name="T60" fmla="*/ 318 w 426"/>
                <a:gd name="T61" fmla="*/ 773 h 1583"/>
                <a:gd name="T62" fmla="*/ 392 w 426"/>
                <a:gd name="T63" fmla="*/ 708 h 1583"/>
                <a:gd name="T64" fmla="*/ 368 w 426"/>
                <a:gd name="T65" fmla="*/ 661 h 1583"/>
                <a:gd name="T66" fmla="*/ 368 w 426"/>
                <a:gd name="T67" fmla="*/ 581 h 1583"/>
                <a:gd name="T68" fmla="*/ 333 w 426"/>
                <a:gd name="T69" fmla="*/ 529 h 1583"/>
                <a:gd name="T70" fmla="*/ 361 w 426"/>
                <a:gd name="T71" fmla="*/ 466 h 1583"/>
                <a:gd name="T72" fmla="*/ 337 w 426"/>
                <a:gd name="T73" fmla="*/ 414 h 1583"/>
                <a:gd name="T74" fmla="*/ 337 w 426"/>
                <a:gd name="T75" fmla="*/ 370 h 1583"/>
                <a:gd name="T76" fmla="*/ 362 w 426"/>
                <a:gd name="T77" fmla="*/ 330 h 1583"/>
                <a:gd name="T78" fmla="*/ 331 w 426"/>
                <a:gd name="T79" fmla="*/ 279 h 1583"/>
                <a:gd name="T80" fmla="*/ 325 w 426"/>
                <a:gd name="T81" fmla="*/ 206 h 1583"/>
                <a:gd name="T82" fmla="*/ 407 w 426"/>
                <a:gd name="T83" fmla="*/ 112 h 1583"/>
                <a:gd name="T84" fmla="*/ 426 w 426"/>
                <a:gd name="T85" fmla="*/ 15 h 1583"/>
                <a:gd name="T86" fmla="*/ 377 w 426"/>
                <a:gd name="T87" fmla="*/ 15 h 1583"/>
                <a:gd name="T88" fmla="*/ 235 w 426"/>
                <a:gd name="T89" fmla="*/ 90 h 1583"/>
                <a:gd name="T90" fmla="*/ 117 w 426"/>
                <a:gd name="T91" fmla="*/ 135 h 15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26"/>
                <a:gd name="T139" fmla="*/ 0 h 1583"/>
                <a:gd name="T140" fmla="*/ 426 w 426"/>
                <a:gd name="T141" fmla="*/ 1583 h 15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26" h="1583">
                  <a:moveTo>
                    <a:pt x="76" y="149"/>
                  </a:moveTo>
                  <a:lnTo>
                    <a:pt x="61" y="194"/>
                  </a:lnTo>
                  <a:lnTo>
                    <a:pt x="74" y="237"/>
                  </a:lnTo>
                  <a:lnTo>
                    <a:pt x="76" y="281"/>
                  </a:lnTo>
                  <a:lnTo>
                    <a:pt x="61" y="309"/>
                  </a:lnTo>
                  <a:lnTo>
                    <a:pt x="39" y="340"/>
                  </a:lnTo>
                  <a:lnTo>
                    <a:pt x="30" y="389"/>
                  </a:lnTo>
                  <a:lnTo>
                    <a:pt x="43" y="421"/>
                  </a:lnTo>
                  <a:lnTo>
                    <a:pt x="65" y="458"/>
                  </a:lnTo>
                  <a:lnTo>
                    <a:pt x="65" y="488"/>
                  </a:lnTo>
                  <a:lnTo>
                    <a:pt x="52" y="516"/>
                  </a:lnTo>
                  <a:lnTo>
                    <a:pt x="31" y="553"/>
                  </a:lnTo>
                  <a:lnTo>
                    <a:pt x="39" y="590"/>
                  </a:lnTo>
                  <a:lnTo>
                    <a:pt x="68" y="668"/>
                  </a:lnTo>
                  <a:lnTo>
                    <a:pt x="65" y="701"/>
                  </a:lnTo>
                  <a:lnTo>
                    <a:pt x="24" y="764"/>
                  </a:lnTo>
                  <a:lnTo>
                    <a:pt x="24" y="819"/>
                  </a:lnTo>
                  <a:lnTo>
                    <a:pt x="46" y="860"/>
                  </a:lnTo>
                  <a:lnTo>
                    <a:pt x="61" y="896"/>
                  </a:lnTo>
                  <a:lnTo>
                    <a:pt x="58" y="928"/>
                  </a:lnTo>
                  <a:lnTo>
                    <a:pt x="22" y="962"/>
                  </a:lnTo>
                  <a:lnTo>
                    <a:pt x="15" y="987"/>
                  </a:lnTo>
                  <a:lnTo>
                    <a:pt x="22" y="1045"/>
                  </a:lnTo>
                  <a:lnTo>
                    <a:pt x="39" y="1110"/>
                  </a:lnTo>
                  <a:lnTo>
                    <a:pt x="39" y="1147"/>
                  </a:lnTo>
                  <a:lnTo>
                    <a:pt x="37" y="1175"/>
                  </a:lnTo>
                  <a:lnTo>
                    <a:pt x="9" y="1220"/>
                  </a:lnTo>
                  <a:lnTo>
                    <a:pt x="0" y="1257"/>
                  </a:lnTo>
                  <a:lnTo>
                    <a:pt x="2" y="1296"/>
                  </a:lnTo>
                  <a:lnTo>
                    <a:pt x="22" y="1326"/>
                  </a:lnTo>
                  <a:lnTo>
                    <a:pt x="43" y="1352"/>
                  </a:lnTo>
                  <a:lnTo>
                    <a:pt x="24" y="1389"/>
                  </a:lnTo>
                  <a:lnTo>
                    <a:pt x="15" y="1426"/>
                  </a:lnTo>
                  <a:lnTo>
                    <a:pt x="31" y="1456"/>
                  </a:lnTo>
                  <a:lnTo>
                    <a:pt x="58" y="1477"/>
                  </a:lnTo>
                  <a:lnTo>
                    <a:pt x="61" y="1514"/>
                  </a:lnTo>
                  <a:lnTo>
                    <a:pt x="61" y="1543"/>
                  </a:lnTo>
                  <a:lnTo>
                    <a:pt x="65" y="1583"/>
                  </a:lnTo>
                  <a:lnTo>
                    <a:pt x="112" y="1551"/>
                  </a:lnTo>
                  <a:lnTo>
                    <a:pt x="161" y="1524"/>
                  </a:lnTo>
                  <a:lnTo>
                    <a:pt x="206" y="1509"/>
                  </a:lnTo>
                  <a:lnTo>
                    <a:pt x="275" y="1509"/>
                  </a:lnTo>
                  <a:lnTo>
                    <a:pt x="324" y="1502"/>
                  </a:lnTo>
                  <a:lnTo>
                    <a:pt x="352" y="1477"/>
                  </a:lnTo>
                  <a:lnTo>
                    <a:pt x="404" y="1462"/>
                  </a:lnTo>
                  <a:lnTo>
                    <a:pt x="377" y="1434"/>
                  </a:lnTo>
                  <a:lnTo>
                    <a:pt x="368" y="1391"/>
                  </a:lnTo>
                  <a:lnTo>
                    <a:pt x="385" y="1345"/>
                  </a:lnTo>
                  <a:lnTo>
                    <a:pt x="383" y="1279"/>
                  </a:lnTo>
                  <a:lnTo>
                    <a:pt x="368" y="1230"/>
                  </a:lnTo>
                  <a:lnTo>
                    <a:pt x="352" y="1205"/>
                  </a:lnTo>
                  <a:lnTo>
                    <a:pt x="348" y="1169"/>
                  </a:lnTo>
                  <a:lnTo>
                    <a:pt x="368" y="1125"/>
                  </a:lnTo>
                  <a:lnTo>
                    <a:pt x="361" y="1095"/>
                  </a:lnTo>
                  <a:lnTo>
                    <a:pt x="324" y="1044"/>
                  </a:lnTo>
                  <a:lnTo>
                    <a:pt x="325" y="1014"/>
                  </a:lnTo>
                  <a:lnTo>
                    <a:pt x="340" y="987"/>
                  </a:lnTo>
                  <a:lnTo>
                    <a:pt x="374" y="951"/>
                  </a:lnTo>
                  <a:lnTo>
                    <a:pt x="362" y="921"/>
                  </a:lnTo>
                  <a:lnTo>
                    <a:pt x="337" y="860"/>
                  </a:lnTo>
                  <a:lnTo>
                    <a:pt x="318" y="819"/>
                  </a:lnTo>
                  <a:lnTo>
                    <a:pt x="318" y="773"/>
                  </a:lnTo>
                  <a:lnTo>
                    <a:pt x="385" y="750"/>
                  </a:lnTo>
                  <a:lnTo>
                    <a:pt x="392" y="708"/>
                  </a:lnTo>
                  <a:lnTo>
                    <a:pt x="385" y="683"/>
                  </a:lnTo>
                  <a:lnTo>
                    <a:pt x="368" y="661"/>
                  </a:lnTo>
                  <a:lnTo>
                    <a:pt x="370" y="624"/>
                  </a:lnTo>
                  <a:lnTo>
                    <a:pt x="368" y="581"/>
                  </a:lnTo>
                  <a:lnTo>
                    <a:pt x="348" y="559"/>
                  </a:lnTo>
                  <a:lnTo>
                    <a:pt x="333" y="529"/>
                  </a:lnTo>
                  <a:lnTo>
                    <a:pt x="346" y="500"/>
                  </a:lnTo>
                  <a:lnTo>
                    <a:pt x="361" y="466"/>
                  </a:lnTo>
                  <a:lnTo>
                    <a:pt x="361" y="443"/>
                  </a:lnTo>
                  <a:lnTo>
                    <a:pt x="337" y="414"/>
                  </a:lnTo>
                  <a:lnTo>
                    <a:pt x="331" y="389"/>
                  </a:lnTo>
                  <a:lnTo>
                    <a:pt x="337" y="370"/>
                  </a:lnTo>
                  <a:lnTo>
                    <a:pt x="361" y="355"/>
                  </a:lnTo>
                  <a:lnTo>
                    <a:pt x="362" y="330"/>
                  </a:lnTo>
                  <a:lnTo>
                    <a:pt x="355" y="315"/>
                  </a:lnTo>
                  <a:lnTo>
                    <a:pt x="331" y="279"/>
                  </a:lnTo>
                  <a:lnTo>
                    <a:pt x="324" y="237"/>
                  </a:lnTo>
                  <a:lnTo>
                    <a:pt x="325" y="206"/>
                  </a:lnTo>
                  <a:lnTo>
                    <a:pt x="348" y="176"/>
                  </a:lnTo>
                  <a:lnTo>
                    <a:pt x="407" y="112"/>
                  </a:lnTo>
                  <a:lnTo>
                    <a:pt x="426" y="58"/>
                  </a:lnTo>
                  <a:lnTo>
                    <a:pt x="426" y="15"/>
                  </a:lnTo>
                  <a:lnTo>
                    <a:pt x="407" y="0"/>
                  </a:lnTo>
                  <a:lnTo>
                    <a:pt x="377" y="15"/>
                  </a:lnTo>
                  <a:lnTo>
                    <a:pt x="303" y="61"/>
                  </a:lnTo>
                  <a:lnTo>
                    <a:pt x="235" y="90"/>
                  </a:lnTo>
                  <a:lnTo>
                    <a:pt x="164" y="120"/>
                  </a:lnTo>
                  <a:lnTo>
                    <a:pt x="117" y="135"/>
                  </a:lnTo>
                  <a:lnTo>
                    <a:pt x="76" y="14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104" name="Freeform 106"/>
            <p:cNvSpPr>
              <a:spLocks/>
            </p:cNvSpPr>
            <p:nvPr/>
          </p:nvSpPr>
          <p:spPr bwMode="auto">
            <a:xfrm>
              <a:off x="641" y="2743"/>
              <a:ext cx="381" cy="809"/>
            </a:xfrm>
            <a:custGeom>
              <a:avLst/>
              <a:gdLst>
                <a:gd name="T0" fmla="*/ 497 w 761"/>
                <a:gd name="T1" fmla="*/ 1521 h 1619"/>
                <a:gd name="T2" fmla="*/ 351 w 761"/>
                <a:gd name="T3" fmla="*/ 1573 h 1619"/>
                <a:gd name="T4" fmla="*/ 61 w 761"/>
                <a:gd name="T5" fmla="*/ 1310 h 1619"/>
                <a:gd name="T6" fmla="*/ 46 w 761"/>
                <a:gd name="T7" fmla="*/ 1354 h 1619"/>
                <a:gd name="T8" fmla="*/ 361 w 761"/>
                <a:gd name="T9" fmla="*/ 1619 h 1619"/>
                <a:gd name="T10" fmla="*/ 512 w 761"/>
                <a:gd name="T11" fmla="*/ 1538 h 1619"/>
                <a:gd name="T12" fmla="*/ 720 w 761"/>
                <a:gd name="T13" fmla="*/ 1470 h 1619"/>
                <a:gd name="T14" fmla="*/ 711 w 761"/>
                <a:gd name="T15" fmla="*/ 1354 h 1619"/>
                <a:gd name="T16" fmla="*/ 668 w 761"/>
                <a:gd name="T17" fmla="*/ 1227 h 1619"/>
                <a:gd name="T18" fmla="*/ 689 w 761"/>
                <a:gd name="T19" fmla="*/ 1124 h 1619"/>
                <a:gd name="T20" fmla="*/ 644 w 761"/>
                <a:gd name="T21" fmla="*/ 1024 h 1619"/>
                <a:gd name="T22" fmla="*/ 667 w 761"/>
                <a:gd name="T23" fmla="*/ 907 h 1619"/>
                <a:gd name="T24" fmla="*/ 683 w 761"/>
                <a:gd name="T25" fmla="*/ 789 h 1619"/>
                <a:gd name="T26" fmla="*/ 689 w 761"/>
                <a:gd name="T27" fmla="*/ 641 h 1619"/>
                <a:gd name="T28" fmla="*/ 659 w 761"/>
                <a:gd name="T29" fmla="*/ 517 h 1619"/>
                <a:gd name="T30" fmla="*/ 644 w 761"/>
                <a:gd name="T31" fmla="*/ 419 h 1619"/>
                <a:gd name="T32" fmla="*/ 681 w 761"/>
                <a:gd name="T33" fmla="*/ 334 h 1619"/>
                <a:gd name="T34" fmla="*/ 661 w 761"/>
                <a:gd name="T35" fmla="*/ 192 h 1619"/>
                <a:gd name="T36" fmla="*/ 754 w 761"/>
                <a:gd name="T37" fmla="*/ 17 h 1619"/>
                <a:gd name="T38" fmla="*/ 713 w 761"/>
                <a:gd name="T39" fmla="*/ 54 h 1619"/>
                <a:gd name="T40" fmla="*/ 618 w 761"/>
                <a:gd name="T41" fmla="*/ 214 h 1619"/>
                <a:gd name="T42" fmla="*/ 478 w 761"/>
                <a:gd name="T43" fmla="*/ 345 h 1619"/>
                <a:gd name="T44" fmla="*/ 622 w 761"/>
                <a:gd name="T45" fmla="*/ 297 h 1619"/>
                <a:gd name="T46" fmla="*/ 609 w 761"/>
                <a:gd name="T47" fmla="*/ 390 h 1619"/>
                <a:gd name="T48" fmla="*/ 541 w 761"/>
                <a:gd name="T49" fmla="*/ 487 h 1619"/>
                <a:gd name="T50" fmla="*/ 640 w 761"/>
                <a:gd name="T51" fmla="*/ 465 h 1619"/>
                <a:gd name="T52" fmla="*/ 615 w 761"/>
                <a:gd name="T53" fmla="*/ 539 h 1619"/>
                <a:gd name="T54" fmla="*/ 608 w 761"/>
                <a:gd name="T55" fmla="*/ 620 h 1619"/>
                <a:gd name="T56" fmla="*/ 463 w 761"/>
                <a:gd name="T57" fmla="*/ 728 h 1619"/>
                <a:gd name="T58" fmla="*/ 625 w 761"/>
                <a:gd name="T59" fmla="*/ 654 h 1619"/>
                <a:gd name="T60" fmla="*/ 683 w 761"/>
                <a:gd name="T61" fmla="*/ 728 h 1619"/>
                <a:gd name="T62" fmla="*/ 585 w 761"/>
                <a:gd name="T63" fmla="*/ 796 h 1619"/>
                <a:gd name="T64" fmla="*/ 404 w 761"/>
                <a:gd name="T65" fmla="*/ 885 h 1619"/>
                <a:gd name="T66" fmla="*/ 609 w 761"/>
                <a:gd name="T67" fmla="*/ 848 h 1619"/>
                <a:gd name="T68" fmla="*/ 652 w 761"/>
                <a:gd name="T69" fmla="*/ 985 h 1619"/>
                <a:gd name="T70" fmla="*/ 408 w 761"/>
                <a:gd name="T71" fmla="*/ 1050 h 1619"/>
                <a:gd name="T72" fmla="*/ 541 w 761"/>
                <a:gd name="T73" fmla="*/ 1046 h 1619"/>
                <a:gd name="T74" fmla="*/ 625 w 761"/>
                <a:gd name="T75" fmla="*/ 1087 h 1619"/>
                <a:gd name="T76" fmla="*/ 622 w 761"/>
                <a:gd name="T77" fmla="*/ 1168 h 1619"/>
                <a:gd name="T78" fmla="*/ 389 w 761"/>
                <a:gd name="T79" fmla="*/ 1214 h 1619"/>
                <a:gd name="T80" fmla="*/ 504 w 761"/>
                <a:gd name="T81" fmla="*/ 1214 h 1619"/>
                <a:gd name="T82" fmla="*/ 637 w 761"/>
                <a:gd name="T83" fmla="*/ 1192 h 1619"/>
                <a:gd name="T84" fmla="*/ 522 w 761"/>
                <a:gd name="T85" fmla="*/ 1303 h 1619"/>
                <a:gd name="T86" fmla="*/ 389 w 761"/>
                <a:gd name="T87" fmla="*/ 1366 h 1619"/>
                <a:gd name="T88" fmla="*/ 556 w 761"/>
                <a:gd name="T89" fmla="*/ 1307 h 1619"/>
                <a:gd name="T90" fmla="*/ 655 w 761"/>
                <a:gd name="T91" fmla="*/ 1285 h 1619"/>
                <a:gd name="T92" fmla="*/ 652 w 761"/>
                <a:gd name="T93" fmla="*/ 1381 h 1619"/>
                <a:gd name="T94" fmla="*/ 667 w 761"/>
                <a:gd name="T95" fmla="*/ 1462 h 1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61"/>
                <a:gd name="T145" fmla="*/ 0 h 1619"/>
                <a:gd name="T146" fmla="*/ 761 w 761"/>
                <a:gd name="T147" fmla="*/ 1619 h 16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61" h="1619">
                  <a:moveTo>
                    <a:pt x="646" y="1465"/>
                  </a:moveTo>
                  <a:lnTo>
                    <a:pt x="615" y="1501"/>
                  </a:lnTo>
                  <a:lnTo>
                    <a:pt x="563" y="1514"/>
                  </a:lnTo>
                  <a:lnTo>
                    <a:pt x="497" y="1521"/>
                  </a:lnTo>
                  <a:lnTo>
                    <a:pt x="426" y="1536"/>
                  </a:lnTo>
                  <a:lnTo>
                    <a:pt x="380" y="1564"/>
                  </a:lnTo>
                  <a:lnTo>
                    <a:pt x="365" y="1579"/>
                  </a:lnTo>
                  <a:lnTo>
                    <a:pt x="351" y="1573"/>
                  </a:lnTo>
                  <a:lnTo>
                    <a:pt x="265" y="1508"/>
                  </a:lnTo>
                  <a:lnTo>
                    <a:pt x="154" y="1421"/>
                  </a:lnTo>
                  <a:lnTo>
                    <a:pt x="117" y="1366"/>
                  </a:lnTo>
                  <a:lnTo>
                    <a:pt x="61" y="1310"/>
                  </a:lnTo>
                  <a:lnTo>
                    <a:pt x="45" y="1266"/>
                  </a:lnTo>
                  <a:lnTo>
                    <a:pt x="0" y="1259"/>
                  </a:lnTo>
                  <a:lnTo>
                    <a:pt x="23" y="1307"/>
                  </a:lnTo>
                  <a:lnTo>
                    <a:pt x="46" y="1354"/>
                  </a:lnTo>
                  <a:lnTo>
                    <a:pt x="117" y="1406"/>
                  </a:lnTo>
                  <a:lnTo>
                    <a:pt x="166" y="1470"/>
                  </a:lnTo>
                  <a:lnTo>
                    <a:pt x="287" y="1545"/>
                  </a:lnTo>
                  <a:lnTo>
                    <a:pt x="361" y="1619"/>
                  </a:lnTo>
                  <a:lnTo>
                    <a:pt x="389" y="1612"/>
                  </a:lnTo>
                  <a:lnTo>
                    <a:pt x="419" y="1575"/>
                  </a:lnTo>
                  <a:lnTo>
                    <a:pt x="460" y="1553"/>
                  </a:lnTo>
                  <a:lnTo>
                    <a:pt x="512" y="1538"/>
                  </a:lnTo>
                  <a:lnTo>
                    <a:pt x="622" y="1529"/>
                  </a:lnTo>
                  <a:lnTo>
                    <a:pt x="655" y="1508"/>
                  </a:lnTo>
                  <a:lnTo>
                    <a:pt x="711" y="1495"/>
                  </a:lnTo>
                  <a:lnTo>
                    <a:pt x="720" y="1470"/>
                  </a:lnTo>
                  <a:lnTo>
                    <a:pt x="702" y="1440"/>
                  </a:lnTo>
                  <a:lnTo>
                    <a:pt x="683" y="1411"/>
                  </a:lnTo>
                  <a:lnTo>
                    <a:pt x="696" y="1374"/>
                  </a:lnTo>
                  <a:lnTo>
                    <a:pt x="711" y="1354"/>
                  </a:lnTo>
                  <a:lnTo>
                    <a:pt x="711" y="1322"/>
                  </a:lnTo>
                  <a:lnTo>
                    <a:pt x="696" y="1273"/>
                  </a:lnTo>
                  <a:lnTo>
                    <a:pt x="689" y="1249"/>
                  </a:lnTo>
                  <a:lnTo>
                    <a:pt x="668" y="1227"/>
                  </a:lnTo>
                  <a:lnTo>
                    <a:pt x="659" y="1201"/>
                  </a:lnTo>
                  <a:lnTo>
                    <a:pt x="668" y="1176"/>
                  </a:lnTo>
                  <a:lnTo>
                    <a:pt x="690" y="1156"/>
                  </a:lnTo>
                  <a:lnTo>
                    <a:pt x="689" y="1124"/>
                  </a:lnTo>
                  <a:lnTo>
                    <a:pt x="676" y="1102"/>
                  </a:lnTo>
                  <a:lnTo>
                    <a:pt x="652" y="1068"/>
                  </a:lnTo>
                  <a:lnTo>
                    <a:pt x="637" y="1050"/>
                  </a:lnTo>
                  <a:lnTo>
                    <a:pt x="644" y="1024"/>
                  </a:lnTo>
                  <a:lnTo>
                    <a:pt x="681" y="1002"/>
                  </a:lnTo>
                  <a:lnTo>
                    <a:pt x="696" y="972"/>
                  </a:lnTo>
                  <a:lnTo>
                    <a:pt x="690" y="948"/>
                  </a:lnTo>
                  <a:lnTo>
                    <a:pt x="667" y="907"/>
                  </a:lnTo>
                  <a:lnTo>
                    <a:pt x="640" y="855"/>
                  </a:lnTo>
                  <a:lnTo>
                    <a:pt x="630" y="818"/>
                  </a:lnTo>
                  <a:lnTo>
                    <a:pt x="644" y="803"/>
                  </a:lnTo>
                  <a:lnTo>
                    <a:pt x="683" y="789"/>
                  </a:lnTo>
                  <a:lnTo>
                    <a:pt x="705" y="774"/>
                  </a:lnTo>
                  <a:lnTo>
                    <a:pt x="711" y="728"/>
                  </a:lnTo>
                  <a:lnTo>
                    <a:pt x="683" y="676"/>
                  </a:lnTo>
                  <a:lnTo>
                    <a:pt x="689" y="641"/>
                  </a:lnTo>
                  <a:lnTo>
                    <a:pt x="698" y="610"/>
                  </a:lnTo>
                  <a:lnTo>
                    <a:pt x="674" y="573"/>
                  </a:lnTo>
                  <a:lnTo>
                    <a:pt x="652" y="539"/>
                  </a:lnTo>
                  <a:lnTo>
                    <a:pt x="659" y="517"/>
                  </a:lnTo>
                  <a:lnTo>
                    <a:pt x="674" y="495"/>
                  </a:lnTo>
                  <a:lnTo>
                    <a:pt x="674" y="458"/>
                  </a:lnTo>
                  <a:lnTo>
                    <a:pt x="659" y="436"/>
                  </a:lnTo>
                  <a:lnTo>
                    <a:pt x="644" y="419"/>
                  </a:lnTo>
                  <a:lnTo>
                    <a:pt x="646" y="391"/>
                  </a:lnTo>
                  <a:lnTo>
                    <a:pt x="674" y="378"/>
                  </a:lnTo>
                  <a:lnTo>
                    <a:pt x="689" y="363"/>
                  </a:lnTo>
                  <a:lnTo>
                    <a:pt x="681" y="334"/>
                  </a:lnTo>
                  <a:lnTo>
                    <a:pt x="652" y="297"/>
                  </a:lnTo>
                  <a:lnTo>
                    <a:pt x="640" y="264"/>
                  </a:lnTo>
                  <a:lnTo>
                    <a:pt x="637" y="227"/>
                  </a:lnTo>
                  <a:lnTo>
                    <a:pt x="661" y="192"/>
                  </a:lnTo>
                  <a:lnTo>
                    <a:pt x="713" y="134"/>
                  </a:lnTo>
                  <a:lnTo>
                    <a:pt x="739" y="91"/>
                  </a:lnTo>
                  <a:lnTo>
                    <a:pt x="761" y="54"/>
                  </a:lnTo>
                  <a:lnTo>
                    <a:pt x="754" y="17"/>
                  </a:lnTo>
                  <a:lnTo>
                    <a:pt x="735" y="0"/>
                  </a:lnTo>
                  <a:lnTo>
                    <a:pt x="720" y="3"/>
                  </a:lnTo>
                  <a:lnTo>
                    <a:pt x="696" y="32"/>
                  </a:lnTo>
                  <a:lnTo>
                    <a:pt x="713" y="54"/>
                  </a:lnTo>
                  <a:lnTo>
                    <a:pt x="711" y="91"/>
                  </a:lnTo>
                  <a:lnTo>
                    <a:pt x="676" y="155"/>
                  </a:lnTo>
                  <a:lnTo>
                    <a:pt x="631" y="192"/>
                  </a:lnTo>
                  <a:lnTo>
                    <a:pt x="618" y="214"/>
                  </a:lnTo>
                  <a:lnTo>
                    <a:pt x="608" y="242"/>
                  </a:lnTo>
                  <a:lnTo>
                    <a:pt x="603" y="260"/>
                  </a:lnTo>
                  <a:lnTo>
                    <a:pt x="537" y="311"/>
                  </a:lnTo>
                  <a:lnTo>
                    <a:pt x="478" y="345"/>
                  </a:lnTo>
                  <a:lnTo>
                    <a:pt x="470" y="369"/>
                  </a:lnTo>
                  <a:lnTo>
                    <a:pt x="491" y="375"/>
                  </a:lnTo>
                  <a:lnTo>
                    <a:pt x="578" y="311"/>
                  </a:lnTo>
                  <a:lnTo>
                    <a:pt x="622" y="297"/>
                  </a:lnTo>
                  <a:lnTo>
                    <a:pt x="644" y="338"/>
                  </a:lnTo>
                  <a:lnTo>
                    <a:pt x="652" y="356"/>
                  </a:lnTo>
                  <a:lnTo>
                    <a:pt x="630" y="375"/>
                  </a:lnTo>
                  <a:lnTo>
                    <a:pt x="609" y="390"/>
                  </a:lnTo>
                  <a:lnTo>
                    <a:pt x="608" y="415"/>
                  </a:lnTo>
                  <a:lnTo>
                    <a:pt x="615" y="441"/>
                  </a:lnTo>
                  <a:lnTo>
                    <a:pt x="596" y="462"/>
                  </a:lnTo>
                  <a:lnTo>
                    <a:pt x="541" y="487"/>
                  </a:lnTo>
                  <a:lnTo>
                    <a:pt x="460" y="521"/>
                  </a:lnTo>
                  <a:lnTo>
                    <a:pt x="491" y="532"/>
                  </a:lnTo>
                  <a:lnTo>
                    <a:pt x="573" y="499"/>
                  </a:lnTo>
                  <a:lnTo>
                    <a:pt x="640" y="465"/>
                  </a:lnTo>
                  <a:lnTo>
                    <a:pt x="652" y="473"/>
                  </a:lnTo>
                  <a:lnTo>
                    <a:pt x="644" y="495"/>
                  </a:lnTo>
                  <a:lnTo>
                    <a:pt x="622" y="517"/>
                  </a:lnTo>
                  <a:lnTo>
                    <a:pt x="615" y="539"/>
                  </a:lnTo>
                  <a:lnTo>
                    <a:pt x="625" y="568"/>
                  </a:lnTo>
                  <a:lnTo>
                    <a:pt x="652" y="591"/>
                  </a:lnTo>
                  <a:lnTo>
                    <a:pt x="652" y="610"/>
                  </a:lnTo>
                  <a:lnTo>
                    <a:pt x="608" y="620"/>
                  </a:lnTo>
                  <a:lnTo>
                    <a:pt x="571" y="669"/>
                  </a:lnTo>
                  <a:lnTo>
                    <a:pt x="526" y="698"/>
                  </a:lnTo>
                  <a:lnTo>
                    <a:pt x="467" y="713"/>
                  </a:lnTo>
                  <a:lnTo>
                    <a:pt x="463" y="728"/>
                  </a:lnTo>
                  <a:lnTo>
                    <a:pt x="500" y="722"/>
                  </a:lnTo>
                  <a:lnTo>
                    <a:pt x="578" y="698"/>
                  </a:lnTo>
                  <a:lnTo>
                    <a:pt x="608" y="676"/>
                  </a:lnTo>
                  <a:lnTo>
                    <a:pt x="625" y="654"/>
                  </a:lnTo>
                  <a:lnTo>
                    <a:pt x="652" y="650"/>
                  </a:lnTo>
                  <a:lnTo>
                    <a:pt x="652" y="676"/>
                  </a:lnTo>
                  <a:lnTo>
                    <a:pt x="668" y="700"/>
                  </a:lnTo>
                  <a:lnTo>
                    <a:pt x="683" y="728"/>
                  </a:lnTo>
                  <a:lnTo>
                    <a:pt x="674" y="749"/>
                  </a:lnTo>
                  <a:lnTo>
                    <a:pt x="640" y="765"/>
                  </a:lnTo>
                  <a:lnTo>
                    <a:pt x="608" y="774"/>
                  </a:lnTo>
                  <a:lnTo>
                    <a:pt x="585" y="796"/>
                  </a:lnTo>
                  <a:lnTo>
                    <a:pt x="485" y="826"/>
                  </a:lnTo>
                  <a:lnTo>
                    <a:pt x="411" y="852"/>
                  </a:lnTo>
                  <a:lnTo>
                    <a:pt x="382" y="867"/>
                  </a:lnTo>
                  <a:lnTo>
                    <a:pt x="404" y="885"/>
                  </a:lnTo>
                  <a:lnTo>
                    <a:pt x="448" y="874"/>
                  </a:lnTo>
                  <a:lnTo>
                    <a:pt x="537" y="840"/>
                  </a:lnTo>
                  <a:lnTo>
                    <a:pt x="596" y="823"/>
                  </a:lnTo>
                  <a:lnTo>
                    <a:pt x="609" y="848"/>
                  </a:lnTo>
                  <a:lnTo>
                    <a:pt x="625" y="892"/>
                  </a:lnTo>
                  <a:lnTo>
                    <a:pt x="652" y="929"/>
                  </a:lnTo>
                  <a:lnTo>
                    <a:pt x="655" y="957"/>
                  </a:lnTo>
                  <a:lnTo>
                    <a:pt x="652" y="985"/>
                  </a:lnTo>
                  <a:lnTo>
                    <a:pt x="622" y="994"/>
                  </a:lnTo>
                  <a:lnTo>
                    <a:pt x="571" y="1007"/>
                  </a:lnTo>
                  <a:lnTo>
                    <a:pt x="504" y="1037"/>
                  </a:lnTo>
                  <a:lnTo>
                    <a:pt x="408" y="1050"/>
                  </a:lnTo>
                  <a:lnTo>
                    <a:pt x="373" y="1068"/>
                  </a:lnTo>
                  <a:lnTo>
                    <a:pt x="398" y="1080"/>
                  </a:lnTo>
                  <a:lnTo>
                    <a:pt x="482" y="1068"/>
                  </a:lnTo>
                  <a:lnTo>
                    <a:pt x="541" y="1046"/>
                  </a:lnTo>
                  <a:lnTo>
                    <a:pt x="581" y="1031"/>
                  </a:lnTo>
                  <a:lnTo>
                    <a:pt x="615" y="1024"/>
                  </a:lnTo>
                  <a:lnTo>
                    <a:pt x="609" y="1050"/>
                  </a:lnTo>
                  <a:lnTo>
                    <a:pt x="625" y="1087"/>
                  </a:lnTo>
                  <a:lnTo>
                    <a:pt x="646" y="1109"/>
                  </a:lnTo>
                  <a:lnTo>
                    <a:pt x="652" y="1134"/>
                  </a:lnTo>
                  <a:lnTo>
                    <a:pt x="652" y="1156"/>
                  </a:lnTo>
                  <a:lnTo>
                    <a:pt x="622" y="1168"/>
                  </a:lnTo>
                  <a:lnTo>
                    <a:pt x="566" y="1171"/>
                  </a:lnTo>
                  <a:lnTo>
                    <a:pt x="526" y="1183"/>
                  </a:lnTo>
                  <a:lnTo>
                    <a:pt x="439" y="1213"/>
                  </a:lnTo>
                  <a:lnTo>
                    <a:pt x="389" y="1214"/>
                  </a:lnTo>
                  <a:lnTo>
                    <a:pt x="373" y="1236"/>
                  </a:lnTo>
                  <a:lnTo>
                    <a:pt x="395" y="1244"/>
                  </a:lnTo>
                  <a:lnTo>
                    <a:pt x="439" y="1235"/>
                  </a:lnTo>
                  <a:lnTo>
                    <a:pt x="504" y="1214"/>
                  </a:lnTo>
                  <a:lnTo>
                    <a:pt x="541" y="1201"/>
                  </a:lnTo>
                  <a:lnTo>
                    <a:pt x="588" y="1190"/>
                  </a:lnTo>
                  <a:lnTo>
                    <a:pt x="625" y="1192"/>
                  </a:lnTo>
                  <a:lnTo>
                    <a:pt x="637" y="1192"/>
                  </a:lnTo>
                  <a:lnTo>
                    <a:pt x="637" y="1227"/>
                  </a:lnTo>
                  <a:lnTo>
                    <a:pt x="646" y="1244"/>
                  </a:lnTo>
                  <a:lnTo>
                    <a:pt x="581" y="1259"/>
                  </a:lnTo>
                  <a:lnTo>
                    <a:pt x="522" y="1303"/>
                  </a:lnTo>
                  <a:lnTo>
                    <a:pt x="456" y="1325"/>
                  </a:lnTo>
                  <a:lnTo>
                    <a:pt x="411" y="1332"/>
                  </a:lnTo>
                  <a:lnTo>
                    <a:pt x="374" y="1352"/>
                  </a:lnTo>
                  <a:lnTo>
                    <a:pt x="389" y="1366"/>
                  </a:lnTo>
                  <a:lnTo>
                    <a:pt x="426" y="1354"/>
                  </a:lnTo>
                  <a:lnTo>
                    <a:pt x="467" y="1340"/>
                  </a:lnTo>
                  <a:lnTo>
                    <a:pt x="515" y="1332"/>
                  </a:lnTo>
                  <a:lnTo>
                    <a:pt x="556" y="1307"/>
                  </a:lnTo>
                  <a:lnTo>
                    <a:pt x="578" y="1285"/>
                  </a:lnTo>
                  <a:lnTo>
                    <a:pt x="608" y="1281"/>
                  </a:lnTo>
                  <a:lnTo>
                    <a:pt x="644" y="1281"/>
                  </a:lnTo>
                  <a:lnTo>
                    <a:pt x="655" y="1285"/>
                  </a:lnTo>
                  <a:lnTo>
                    <a:pt x="667" y="1310"/>
                  </a:lnTo>
                  <a:lnTo>
                    <a:pt x="674" y="1340"/>
                  </a:lnTo>
                  <a:lnTo>
                    <a:pt x="667" y="1366"/>
                  </a:lnTo>
                  <a:lnTo>
                    <a:pt x="652" y="1381"/>
                  </a:lnTo>
                  <a:lnTo>
                    <a:pt x="640" y="1418"/>
                  </a:lnTo>
                  <a:lnTo>
                    <a:pt x="652" y="1433"/>
                  </a:lnTo>
                  <a:lnTo>
                    <a:pt x="667" y="1448"/>
                  </a:lnTo>
                  <a:lnTo>
                    <a:pt x="667" y="1462"/>
                  </a:lnTo>
                  <a:lnTo>
                    <a:pt x="646" y="14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105" name="Freeform 107"/>
            <p:cNvSpPr>
              <a:spLocks/>
            </p:cNvSpPr>
            <p:nvPr/>
          </p:nvSpPr>
          <p:spPr bwMode="auto">
            <a:xfrm>
              <a:off x="843" y="3438"/>
              <a:ext cx="110" cy="36"/>
            </a:xfrm>
            <a:custGeom>
              <a:avLst/>
              <a:gdLst>
                <a:gd name="T0" fmla="*/ 0 w 221"/>
                <a:gd name="T1" fmla="*/ 57 h 72"/>
                <a:gd name="T2" fmla="*/ 88 w 221"/>
                <a:gd name="T3" fmla="*/ 54 h 72"/>
                <a:gd name="T4" fmla="*/ 122 w 221"/>
                <a:gd name="T5" fmla="*/ 35 h 72"/>
                <a:gd name="T6" fmla="*/ 151 w 221"/>
                <a:gd name="T7" fmla="*/ 13 h 72"/>
                <a:gd name="T8" fmla="*/ 205 w 221"/>
                <a:gd name="T9" fmla="*/ 0 h 72"/>
                <a:gd name="T10" fmla="*/ 221 w 221"/>
                <a:gd name="T11" fmla="*/ 13 h 72"/>
                <a:gd name="T12" fmla="*/ 197 w 221"/>
                <a:gd name="T13" fmla="*/ 20 h 72"/>
                <a:gd name="T14" fmla="*/ 159 w 221"/>
                <a:gd name="T15" fmla="*/ 41 h 72"/>
                <a:gd name="T16" fmla="*/ 138 w 221"/>
                <a:gd name="T17" fmla="*/ 54 h 72"/>
                <a:gd name="T18" fmla="*/ 103 w 221"/>
                <a:gd name="T19" fmla="*/ 64 h 72"/>
                <a:gd name="T20" fmla="*/ 48 w 221"/>
                <a:gd name="T21" fmla="*/ 69 h 72"/>
                <a:gd name="T22" fmla="*/ 4 w 221"/>
                <a:gd name="T23" fmla="*/ 72 h 72"/>
                <a:gd name="T24" fmla="*/ 0 w 221"/>
                <a:gd name="T25" fmla="*/ 5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1"/>
                <a:gd name="T40" fmla="*/ 0 h 72"/>
                <a:gd name="T41" fmla="*/ 221 w 221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1" h="72">
                  <a:moveTo>
                    <a:pt x="0" y="57"/>
                  </a:moveTo>
                  <a:lnTo>
                    <a:pt x="88" y="54"/>
                  </a:lnTo>
                  <a:lnTo>
                    <a:pt x="122" y="35"/>
                  </a:lnTo>
                  <a:lnTo>
                    <a:pt x="151" y="13"/>
                  </a:lnTo>
                  <a:lnTo>
                    <a:pt x="205" y="0"/>
                  </a:lnTo>
                  <a:lnTo>
                    <a:pt x="221" y="13"/>
                  </a:lnTo>
                  <a:lnTo>
                    <a:pt x="197" y="20"/>
                  </a:lnTo>
                  <a:lnTo>
                    <a:pt x="159" y="41"/>
                  </a:lnTo>
                  <a:lnTo>
                    <a:pt x="138" y="54"/>
                  </a:lnTo>
                  <a:lnTo>
                    <a:pt x="103" y="64"/>
                  </a:lnTo>
                  <a:lnTo>
                    <a:pt x="48" y="69"/>
                  </a:lnTo>
                  <a:lnTo>
                    <a:pt x="4" y="7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106" name="Freeform 108"/>
            <p:cNvSpPr>
              <a:spLocks/>
            </p:cNvSpPr>
            <p:nvPr/>
          </p:nvSpPr>
          <p:spPr bwMode="auto">
            <a:xfrm>
              <a:off x="674" y="2646"/>
              <a:ext cx="320" cy="174"/>
            </a:xfrm>
            <a:custGeom>
              <a:avLst/>
              <a:gdLst>
                <a:gd name="T0" fmla="*/ 19 w 640"/>
                <a:gd name="T1" fmla="*/ 39 h 347"/>
                <a:gd name="T2" fmla="*/ 95 w 640"/>
                <a:gd name="T3" fmla="*/ 43 h 347"/>
                <a:gd name="T4" fmla="*/ 176 w 640"/>
                <a:gd name="T5" fmla="*/ 46 h 347"/>
                <a:gd name="T6" fmla="*/ 228 w 640"/>
                <a:gd name="T7" fmla="*/ 46 h 347"/>
                <a:gd name="T8" fmla="*/ 269 w 640"/>
                <a:gd name="T9" fmla="*/ 36 h 347"/>
                <a:gd name="T10" fmla="*/ 336 w 640"/>
                <a:gd name="T11" fmla="*/ 17 h 347"/>
                <a:gd name="T12" fmla="*/ 367 w 640"/>
                <a:gd name="T13" fmla="*/ 0 h 347"/>
                <a:gd name="T14" fmla="*/ 411 w 640"/>
                <a:gd name="T15" fmla="*/ 24 h 347"/>
                <a:gd name="T16" fmla="*/ 482 w 640"/>
                <a:gd name="T17" fmla="*/ 73 h 347"/>
                <a:gd name="T18" fmla="*/ 534 w 640"/>
                <a:gd name="T19" fmla="*/ 109 h 347"/>
                <a:gd name="T20" fmla="*/ 600 w 640"/>
                <a:gd name="T21" fmla="*/ 155 h 347"/>
                <a:gd name="T22" fmla="*/ 640 w 640"/>
                <a:gd name="T23" fmla="*/ 191 h 347"/>
                <a:gd name="T24" fmla="*/ 603 w 640"/>
                <a:gd name="T25" fmla="*/ 222 h 347"/>
                <a:gd name="T26" fmla="*/ 566 w 640"/>
                <a:gd name="T27" fmla="*/ 257 h 347"/>
                <a:gd name="T28" fmla="*/ 507 w 640"/>
                <a:gd name="T29" fmla="*/ 281 h 347"/>
                <a:gd name="T30" fmla="*/ 445 w 640"/>
                <a:gd name="T31" fmla="*/ 307 h 347"/>
                <a:gd name="T32" fmla="*/ 389 w 640"/>
                <a:gd name="T33" fmla="*/ 329 h 347"/>
                <a:gd name="T34" fmla="*/ 337 w 640"/>
                <a:gd name="T35" fmla="*/ 337 h 347"/>
                <a:gd name="T36" fmla="*/ 284 w 640"/>
                <a:gd name="T37" fmla="*/ 347 h 347"/>
                <a:gd name="T38" fmla="*/ 217 w 640"/>
                <a:gd name="T39" fmla="*/ 300 h 347"/>
                <a:gd name="T40" fmla="*/ 166 w 640"/>
                <a:gd name="T41" fmla="*/ 259 h 347"/>
                <a:gd name="T42" fmla="*/ 108 w 640"/>
                <a:gd name="T43" fmla="*/ 207 h 347"/>
                <a:gd name="T44" fmla="*/ 58 w 640"/>
                <a:gd name="T45" fmla="*/ 155 h 347"/>
                <a:gd name="T46" fmla="*/ 21 w 640"/>
                <a:gd name="T47" fmla="*/ 120 h 347"/>
                <a:gd name="T48" fmla="*/ 0 w 640"/>
                <a:gd name="T49" fmla="*/ 68 h 347"/>
                <a:gd name="T50" fmla="*/ 19 w 640"/>
                <a:gd name="T51" fmla="*/ 39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40"/>
                <a:gd name="T79" fmla="*/ 0 h 347"/>
                <a:gd name="T80" fmla="*/ 640 w 640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40" h="347">
                  <a:moveTo>
                    <a:pt x="19" y="39"/>
                  </a:moveTo>
                  <a:lnTo>
                    <a:pt x="95" y="43"/>
                  </a:lnTo>
                  <a:lnTo>
                    <a:pt x="176" y="46"/>
                  </a:lnTo>
                  <a:lnTo>
                    <a:pt x="228" y="46"/>
                  </a:lnTo>
                  <a:lnTo>
                    <a:pt x="269" y="36"/>
                  </a:lnTo>
                  <a:lnTo>
                    <a:pt x="336" y="17"/>
                  </a:lnTo>
                  <a:lnTo>
                    <a:pt x="367" y="0"/>
                  </a:lnTo>
                  <a:lnTo>
                    <a:pt x="411" y="24"/>
                  </a:lnTo>
                  <a:lnTo>
                    <a:pt x="482" y="73"/>
                  </a:lnTo>
                  <a:lnTo>
                    <a:pt x="534" y="109"/>
                  </a:lnTo>
                  <a:lnTo>
                    <a:pt x="600" y="155"/>
                  </a:lnTo>
                  <a:lnTo>
                    <a:pt x="640" y="191"/>
                  </a:lnTo>
                  <a:lnTo>
                    <a:pt x="603" y="222"/>
                  </a:lnTo>
                  <a:lnTo>
                    <a:pt x="566" y="257"/>
                  </a:lnTo>
                  <a:lnTo>
                    <a:pt x="507" y="281"/>
                  </a:lnTo>
                  <a:lnTo>
                    <a:pt x="445" y="307"/>
                  </a:lnTo>
                  <a:lnTo>
                    <a:pt x="389" y="329"/>
                  </a:lnTo>
                  <a:lnTo>
                    <a:pt x="337" y="337"/>
                  </a:lnTo>
                  <a:lnTo>
                    <a:pt x="284" y="347"/>
                  </a:lnTo>
                  <a:lnTo>
                    <a:pt x="217" y="300"/>
                  </a:lnTo>
                  <a:lnTo>
                    <a:pt x="166" y="259"/>
                  </a:lnTo>
                  <a:lnTo>
                    <a:pt x="108" y="207"/>
                  </a:lnTo>
                  <a:lnTo>
                    <a:pt x="58" y="155"/>
                  </a:lnTo>
                  <a:lnTo>
                    <a:pt x="21" y="120"/>
                  </a:lnTo>
                  <a:lnTo>
                    <a:pt x="0" y="6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107" name="Freeform 109"/>
            <p:cNvSpPr>
              <a:spLocks/>
            </p:cNvSpPr>
            <p:nvPr/>
          </p:nvSpPr>
          <p:spPr bwMode="auto">
            <a:xfrm>
              <a:off x="666" y="2641"/>
              <a:ext cx="346" cy="202"/>
            </a:xfrm>
            <a:custGeom>
              <a:avLst/>
              <a:gdLst>
                <a:gd name="T0" fmla="*/ 339 w 692"/>
                <a:gd name="T1" fmla="*/ 345 h 404"/>
                <a:gd name="T2" fmla="*/ 449 w 692"/>
                <a:gd name="T3" fmla="*/ 315 h 404"/>
                <a:gd name="T4" fmla="*/ 538 w 692"/>
                <a:gd name="T5" fmla="*/ 277 h 404"/>
                <a:gd name="T6" fmla="*/ 602 w 692"/>
                <a:gd name="T7" fmla="*/ 232 h 404"/>
                <a:gd name="T8" fmla="*/ 626 w 692"/>
                <a:gd name="T9" fmla="*/ 206 h 404"/>
                <a:gd name="T10" fmla="*/ 535 w 692"/>
                <a:gd name="T11" fmla="*/ 123 h 404"/>
                <a:gd name="T12" fmla="*/ 461 w 692"/>
                <a:gd name="T13" fmla="*/ 78 h 404"/>
                <a:gd name="T14" fmla="*/ 390 w 692"/>
                <a:gd name="T15" fmla="*/ 34 h 404"/>
                <a:gd name="T16" fmla="*/ 376 w 692"/>
                <a:gd name="T17" fmla="*/ 34 h 404"/>
                <a:gd name="T18" fmla="*/ 331 w 692"/>
                <a:gd name="T19" fmla="*/ 49 h 404"/>
                <a:gd name="T20" fmla="*/ 272 w 692"/>
                <a:gd name="T21" fmla="*/ 65 h 404"/>
                <a:gd name="T22" fmla="*/ 167 w 692"/>
                <a:gd name="T23" fmla="*/ 73 h 404"/>
                <a:gd name="T24" fmla="*/ 64 w 692"/>
                <a:gd name="T25" fmla="*/ 71 h 404"/>
                <a:gd name="T26" fmla="*/ 37 w 692"/>
                <a:gd name="T27" fmla="*/ 73 h 404"/>
                <a:gd name="T28" fmla="*/ 37 w 692"/>
                <a:gd name="T29" fmla="*/ 93 h 404"/>
                <a:gd name="T30" fmla="*/ 59 w 692"/>
                <a:gd name="T31" fmla="*/ 123 h 404"/>
                <a:gd name="T32" fmla="*/ 101 w 692"/>
                <a:gd name="T33" fmla="*/ 176 h 404"/>
                <a:gd name="T34" fmla="*/ 155 w 692"/>
                <a:gd name="T35" fmla="*/ 220 h 404"/>
                <a:gd name="T36" fmla="*/ 220 w 692"/>
                <a:gd name="T37" fmla="*/ 284 h 404"/>
                <a:gd name="T38" fmla="*/ 285 w 692"/>
                <a:gd name="T39" fmla="*/ 330 h 404"/>
                <a:gd name="T40" fmla="*/ 324 w 692"/>
                <a:gd name="T41" fmla="*/ 358 h 404"/>
                <a:gd name="T42" fmla="*/ 337 w 692"/>
                <a:gd name="T43" fmla="*/ 387 h 404"/>
                <a:gd name="T44" fmla="*/ 322 w 692"/>
                <a:gd name="T45" fmla="*/ 404 h 404"/>
                <a:gd name="T46" fmla="*/ 300 w 692"/>
                <a:gd name="T47" fmla="*/ 395 h 404"/>
                <a:gd name="T48" fmla="*/ 235 w 692"/>
                <a:gd name="T49" fmla="*/ 336 h 404"/>
                <a:gd name="T50" fmla="*/ 155 w 692"/>
                <a:gd name="T51" fmla="*/ 269 h 404"/>
                <a:gd name="T52" fmla="*/ 96 w 692"/>
                <a:gd name="T53" fmla="*/ 220 h 404"/>
                <a:gd name="T54" fmla="*/ 56 w 692"/>
                <a:gd name="T55" fmla="*/ 176 h 404"/>
                <a:gd name="T56" fmla="*/ 22 w 692"/>
                <a:gd name="T57" fmla="*/ 129 h 404"/>
                <a:gd name="T58" fmla="*/ 7 w 692"/>
                <a:gd name="T59" fmla="*/ 99 h 404"/>
                <a:gd name="T60" fmla="*/ 0 w 692"/>
                <a:gd name="T61" fmla="*/ 65 h 404"/>
                <a:gd name="T62" fmla="*/ 10 w 692"/>
                <a:gd name="T63" fmla="*/ 43 h 404"/>
                <a:gd name="T64" fmla="*/ 34 w 692"/>
                <a:gd name="T65" fmla="*/ 34 h 404"/>
                <a:gd name="T66" fmla="*/ 78 w 692"/>
                <a:gd name="T67" fmla="*/ 37 h 404"/>
                <a:gd name="T68" fmla="*/ 162 w 692"/>
                <a:gd name="T69" fmla="*/ 49 h 404"/>
                <a:gd name="T70" fmla="*/ 233 w 692"/>
                <a:gd name="T71" fmla="*/ 49 h 404"/>
                <a:gd name="T72" fmla="*/ 285 w 692"/>
                <a:gd name="T73" fmla="*/ 34 h 404"/>
                <a:gd name="T74" fmla="*/ 343 w 692"/>
                <a:gd name="T75" fmla="*/ 21 h 404"/>
                <a:gd name="T76" fmla="*/ 368 w 692"/>
                <a:gd name="T77" fmla="*/ 0 h 404"/>
                <a:gd name="T78" fmla="*/ 395 w 692"/>
                <a:gd name="T79" fmla="*/ 0 h 404"/>
                <a:gd name="T80" fmla="*/ 457 w 692"/>
                <a:gd name="T81" fmla="*/ 37 h 404"/>
                <a:gd name="T82" fmla="*/ 523 w 692"/>
                <a:gd name="T83" fmla="*/ 87 h 404"/>
                <a:gd name="T84" fmla="*/ 594 w 692"/>
                <a:gd name="T85" fmla="*/ 132 h 404"/>
                <a:gd name="T86" fmla="*/ 633 w 692"/>
                <a:gd name="T87" fmla="*/ 161 h 404"/>
                <a:gd name="T88" fmla="*/ 674 w 692"/>
                <a:gd name="T89" fmla="*/ 188 h 404"/>
                <a:gd name="T90" fmla="*/ 692 w 692"/>
                <a:gd name="T91" fmla="*/ 198 h 404"/>
                <a:gd name="T92" fmla="*/ 683 w 692"/>
                <a:gd name="T93" fmla="*/ 218 h 404"/>
                <a:gd name="T94" fmla="*/ 652 w 692"/>
                <a:gd name="T95" fmla="*/ 235 h 404"/>
                <a:gd name="T96" fmla="*/ 618 w 692"/>
                <a:gd name="T97" fmla="*/ 265 h 404"/>
                <a:gd name="T98" fmla="*/ 587 w 692"/>
                <a:gd name="T99" fmla="*/ 277 h 404"/>
                <a:gd name="T100" fmla="*/ 528 w 692"/>
                <a:gd name="T101" fmla="*/ 302 h 404"/>
                <a:gd name="T102" fmla="*/ 486 w 692"/>
                <a:gd name="T103" fmla="*/ 321 h 404"/>
                <a:gd name="T104" fmla="*/ 439 w 692"/>
                <a:gd name="T105" fmla="*/ 350 h 404"/>
                <a:gd name="T106" fmla="*/ 390 w 692"/>
                <a:gd name="T107" fmla="*/ 358 h 404"/>
                <a:gd name="T108" fmla="*/ 352 w 692"/>
                <a:gd name="T109" fmla="*/ 361 h 404"/>
                <a:gd name="T110" fmla="*/ 339 w 692"/>
                <a:gd name="T111" fmla="*/ 345 h 4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2"/>
                <a:gd name="T169" fmla="*/ 0 h 404"/>
                <a:gd name="T170" fmla="*/ 692 w 692"/>
                <a:gd name="T171" fmla="*/ 404 h 4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2" h="404">
                  <a:moveTo>
                    <a:pt x="339" y="345"/>
                  </a:moveTo>
                  <a:lnTo>
                    <a:pt x="449" y="315"/>
                  </a:lnTo>
                  <a:lnTo>
                    <a:pt x="538" y="277"/>
                  </a:lnTo>
                  <a:lnTo>
                    <a:pt x="602" y="232"/>
                  </a:lnTo>
                  <a:lnTo>
                    <a:pt x="626" y="206"/>
                  </a:lnTo>
                  <a:lnTo>
                    <a:pt x="535" y="123"/>
                  </a:lnTo>
                  <a:lnTo>
                    <a:pt x="461" y="78"/>
                  </a:lnTo>
                  <a:lnTo>
                    <a:pt x="390" y="34"/>
                  </a:lnTo>
                  <a:lnTo>
                    <a:pt x="376" y="34"/>
                  </a:lnTo>
                  <a:lnTo>
                    <a:pt x="331" y="49"/>
                  </a:lnTo>
                  <a:lnTo>
                    <a:pt x="272" y="65"/>
                  </a:lnTo>
                  <a:lnTo>
                    <a:pt x="167" y="73"/>
                  </a:lnTo>
                  <a:lnTo>
                    <a:pt x="64" y="71"/>
                  </a:lnTo>
                  <a:lnTo>
                    <a:pt x="37" y="73"/>
                  </a:lnTo>
                  <a:lnTo>
                    <a:pt x="37" y="93"/>
                  </a:lnTo>
                  <a:lnTo>
                    <a:pt x="59" y="123"/>
                  </a:lnTo>
                  <a:lnTo>
                    <a:pt x="101" y="176"/>
                  </a:lnTo>
                  <a:lnTo>
                    <a:pt x="155" y="220"/>
                  </a:lnTo>
                  <a:lnTo>
                    <a:pt x="220" y="284"/>
                  </a:lnTo>
                  <a:lnTo>
                    <a:pt x="285" y="330"/>
                  </a:lnTo>
                  <a:lnTo>
                    <a:pt x="324" y="358"/>
                  </a:lnTo>
                  <a:lnTo>
                    <a:pt x="337" y="387"/>
                  </a:lnTo>
                  <a:lnTo>
                    <a:pt x="322" y="404"/>
                  </a:lnTo>
                  <a:lnTo>
                    <a:pt x="300" y="395"/>
                  </a:lnTo>
                  <a:lnTo>
                    <a:pt x="235" y="336"/>
                  </a:lnTo>
                  <a:lnTo>
                    <a:pt x="155" y="269"/>
                  </a:lnTo>
                  <a:lnTo>
                    <a:pt x="96" y="220"/>
                  </a:lnTo>
                  <a:lnTo>
                    <a:pt x="56" y="176"/>
                  </a:lnTo>
                  <a:lnTo>
                    <a:pt x="22" y="129"/>
                  </a:lnTo>
                  <a:lnTo>
                    <a:pt x="7" y="99"/>
                  </a:lnTo>
                  <a:lnTo>
                    <a:pt x="0" y="65"/>
                  </a:lnTo>
                  <a:lnTo>
                    <a:pt x="10" y="43"/>
                  </a:lnTo>
                  <a:lnTo>
                    <a:pt x="34" y="34"/>
                  </a:lnTo>
                  <a:lnTo>
                    <a:pt x="78" y="37"/>
                  </a:lnTo>
                  <a:lnTo>
                    <a:pt x="162" y="49"/>
                  </a:lnTo>
                  <a:lnTo>
                    <a:pt x="233" y="49"/>
                  </a:lnTo>
                  <a:lnTo>
                    <a:pt x="285" y="34"/>
                  </a:lnTo>
                  <a:lnTo>
                    <a:pt x="343" y="21"/>
                  </a:lnTo>
                  <a:lnTo>
                    <a:pt x="368" y="0"/>
                  </a:lnTo>
                  <a:lnTo>
                    <a:pt x="395" y="0"/>
                  </a:lnTo>
                  <a:lnTo>
                    <a:pt x="457" y="37"/>
                  </a:lnTo>
                  <a:lnTo>
                    <a:pt x="523" y="87"/>
                  </a:lnTo>
                  <a:lnTo>
                    <a:pt x="594" y="132"/>
                  </a:lnTo>
                  <a:lnTo>
                    <a:pt x="633" y="161"/>
                  </a:lnTo>
                  <a:lnTo>
                    <a:pt x="674" y="188"/>
                  </a:lnTo>
                  <a:lnTo>
                    <a:pt x="692" y="198"/>
                  </a:lnTo>
                  <a:lnTo>
                    <a:pt x="683" y="218"/>
                  </a:lnTo>
                  <a:lnTo>
                    <a:pt x="652" y="235"/>
                  </a:lnTo>
                  <a:lnTo>
                    <a:pt x="618" y="265"/>
                  </a:lnTo>
                  <a:lnTo>
                    <a:pt x="587" y="277"/>
                  </a:lnTo>
                  <a:lnTo>
                    <a:pt x="528" y="302"/>
                  </a:lnTo>
                  <a:lnTo>
                    <a:pt x="486" y="321"/>
                  </a:lnTo>
                  <a:lnTo>
                    <a:pt x="439" y="350"/>
                  </a:lnTo>
                  <a:lnTo>
                    <a:pt x="390" y="358"/>
                  </a:lnTo>
                  <a:lnTo>
                    <a:pt x="352" y="361"/>
                  </a:lnTo>
                  <a:lnTo>
                    <a:pt x="339" y="3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  <p:sp>
          <p:nvSpPr>
            <p:cNvPr id="108" name="Freeform 110"/>
            <p:cNvSpPr>
              <a:spLocks/>
            </p:cNvSpPr>
            <p:nvPr/>
          </p:nvSpPr>
          <p:spPr bwMode="auto">
            <a:xfrm>
              <a:off x="862" y="2794"/>
              <a:ext cx="109" cy="70"/>
            </a:xfrm>
            <a:custGeom>
              <a:avLst/>
              <a:gdLst>
                <a:gd name="T0" fmla="*/ 185 w 219"/>
                <a:gd name="T1" fmla="*/ 16 h 139"/>
                <a:gd name="T2" fmla="*/ 138 w 219"/>
                <a:gd name="T3" fmla="*/ 53 h 139"/>
                <a:gd name="T4" fmla="*/ 96 w 219"/>
                <a:gd name="T5" fmla="*/ 87 h 139"/>
                <a:gd name="T6" fmla="*/ 34 w 219"/>
                <a:gd name="T7" fmla="*/ 109 h 139"/>
                <a:gd name="T8" fmla="*/ 0 w 219"/>
                <a:gd name="T9" fmla="*/ 120 h 139"/>
                <a:gd name="T10" fmla="*/ 28 w 219"/>
                <a:gd name="T11" fmla="*/ 139 h 139"/>
                <a:gd name="T12" fmla="*/ 71 w 219"/>
                <a:gd name="T13" fmla="*/ 132 h 139"/>
                <a:gd name="T14" fmla="*/ 140 w 219"/>
                <a:gd name="T15" fmla="*/ 87 h 139"/>
                <a:gd name="T16" fmla="*/ 219 w 219"/>
                <a:gd name="T17" fmla="*/ 0 h 139"/>
                <a:gd name="T18" fmla="*/ 185 w 219"/>
                <a:gd name="T19" fmla="*/ 16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9"/>
                <a:gd name="T31" fmla="*/ 0 h 139"/>
                <a:gd name="T32" fmla="*/ 219 w 21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9" h="139">
                  <a:moveTo>
                    <a:pt x="185" y="16"/>
                  </a:moveTo>
                  <a:lnTo>
                    <a:pt x="138" y="53"/>
                  </a:lnTo>
                  <a:lnTo>
                    <a:pt x="96" y="87"/>
                  </a:lnTo>
                  <a:lnTo>
                    <a:pt x="34" y="109"/>
                  </a:lnTo>
                  <a:lnTo>
                    <a:pt x="0" y="120"/>
                  </a:lnTo>
                  <a:lnTo>
                    <a:pt x="28" y="139"/>
                  </a:lnTo>
                  <a:lnTo>
                    <a:pt x="71" y="132"/>
                  </a:lnTo>
                  <a:lnTo>
                    <a:pt x="140" y="87"/>
                  </a:lnTo>
                  <a:lnTo>
                    <a:pt x="219" y="0"/>
                  </a:lnTo>
                  <a:lnTo>
                    <a:pt x="18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charset="0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3733800" y="2438400"/>
            <a:ext cx="4648200" cy="3786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algn="just">
              <a:buFont typeface="Wingdings" charset="0"/>
              <a:buChar char="ü"/>
            </a:pPr>
            <a:r>
              <a:rPr lang="en-US" sz="2000" b="1">
                <a:solidFill>
                  <a:srgbClr val="062329"/>
                </a:solidFill>
              </a:rPr>
              <a:t>Data, Data, Data Every where … </a:t>
            </a:r>
          </a:p>
          <a:p>
            <a:pPr algn="just">
              <a:buFont typeface="Wingdings" charset="0"/>
              <a:buChar char="ü"/>
            </a:pPr>
            <a:endParaRPr lang="en-US" sz="2000" b="1">
              <a:solidFill>
                <a:srgbClr val="062329"/>
              </a:solidFill>
            </a:endParaRPr>
          </a:p>
          <a:p>
            <a:pPr lvl="1" algn="just">
              <a:buFont typeface="Wingdings" charset="0"/>
              <a:buChar char="v"/>
            </a:pPr>
            <a:r>
              <a:rPr lang="en-US" sz="2000" b="1">
                <a:solidFill>
                  <a:srgbClr val="062329"/>
                </a:solidFill>
              </a:rPr>
              <a:t>I can</a:t>
            </a:r>
            <a:r>
              <a:rPr lang="ja-JP" altLang="en-US" sz="2000" b="1">
                <a:solidFill>
                  <a:srgbClr val="062329"/>
                </a:solidFill>
              </a:rPr>
              <a:t>’</a:t>
            </a:r>
            <a:r>
              <a:rPr lang="en-US" sz="2000" b="1">
                <a:solidFill>
                  <a:srgbClr val="062329"/>
                </a:solidFill>
              </a:rPr>
              <a:t>t find data I need – data is scattered over network</a:t>
            </a:r>
          </a:p>
          <a:p>
            <a:pPr lvl="1" algn="just">
              <a:buFont typeface="Wingdings" charset="0"/>
              <a:buChar char="v"/>
            </a:pPr>
            <a:endParaRPr lang="en-US" sz="2000" b="1">
              <a:solidFill>
                <a:srgbClr val="062329"/>
              </a:solidFill>
            </a:endParaRPr>
          </a:p>
          <a:p>
            <a:pPr lvl="1" algn="just">
              <a:buFont typeface="Wingdings" charset="0"/>
              <a:buChar char="v"/>
            </a:pPr>
            <a:r>
              <a:rPr lang="en-US" sz="2000" b="1">
                <a:solidFill>
                  <a:srgbClr val="062329"/>
                </a:solidFill>
              </a:rPr>
              <a:t>I can</a:t>
            </a:r>
            <a:r>
              <a:rPr lang="ja-JP" altLang="en-US" sz="2000" b="1">
                <a:solidFill>
                  <a:srgbClr val="062329"/>
                </a:solidFill>
              </a:rPr>
              <a:t>’</a:t>
            </a:r>
            <a:r>
              <a:rPr lang="en-US" sz="2000" b="1">
                <a:solidFill>
                  <a:srgbClr val="062329"/>
                </a:solidFill>
              </a:rPr>
              <a:t>t get  the data I need</a:t>
            </a:r>
          </a:p>
          <a:p>
            <a:pPr lvl="1" algn="just">
              <a:buFont typeface="Wingdings" charset="0"/>
              <a:buChar char="v"/>
            </a:pPr>
            <a:endParaRPr lang="en-US" sz="2000" b="1">
              <a:solidFill>
                <a:srgbClr val="062329"/>
              </a:solidFill>
            </a:endParaRPr>
          </a:p>
          <a:p>
            <a:pPr lvl="1" algn="just">
              <a:buFont typeface="Wingdings" charset="0"/>
              <a:buChar char="v"/>
            </a:pPr>
            <a:r>
              <a:rPr lang="en-US" sz="2000" b="1">
                <a:solidFill>
                  <a:srgbClr val="062329"/>
                </a:solidFill>
              </a:rPr>
              <a:t>I can</a:t>
            </a:r>
            <a:r>
              <a:rPr lang="ja-JP" altLang="en-US" sz="2000" b="1">
                <a:solidFill>
                  <a:srgbClr val="062329"/>
                </a:solidFill>
              </a:rPr>
              <a:t>’</a:t>
            </a:r>
            <a:r>
              <a:rPr lang="en-US" sz="2000" b="1">
                <a:solidFill>
                  <a:srgbClr val="062329"/>
                </a:solidFill>
              </a:rPr>
              <a:t>t understand the data I need</a:t>
            </a:r>
          </a:p>
          <a:p>
            <a:pPr lvl="1" algn="just">
              <a:buFont typeface="Wingdings" charset="0"/>
              <a:buChar char="v"/>
            </a:pPr>
            <a:endParaRPr lang="en-US" sz="2000" b="1">
              <a:solidFill>
                <a:srgbClr val="062329"/>
              </a:solidFill>
            </a:endParaRPr>
          </a:p>
          <a:p>
            <a:pPr lvl="1" algn="just">
              <a:buFont typeface="Wingdings" charset="0"/>
              <a:buChar char="v"/>
            </a:pPr>
            <a:r>
              <a:rPr lang="en-US" sz="2000" b="1">
                <a:solidFill>
                  <a:srgbClr val="062329"/>
                </a:solidFill>
              </a:rPr>
              <a:t>I can</a:t>
            </a:r>
            <a:r>
              <a:rPr lang="ja-JP" altLang="en-US" sz="2000" b="1">
                <a:solidFill>
                  <a:srgbClr val="062329"/>
                </a:solidFill>
              </a:rPr>
              <a:t>’</a:t>
            </a:r>
            <a:r>
              <a:rPr lang="en-US" sz="2000" b="1">
                <a:solidFill>
                  <a:srgbClr val="062329"/>
                </a:solidFill>
              </a:rPr>
              <a:t>t use the data I found</a:t>
            </a:r>
          </a:p>
          <a:p>
            <a:pPr algn="just"/>
            <a:endParaRPr lang="en-US" sz="2000" b="1">
              <a:solidFill>
                <a:srgbClr val="062329"/>
              </a:solidFill>
            </a:endParaRPr>
          </a:p>
        </p:txBody>
      </p:sp>
      <p:sp>
        <p:nvSpPr>
          <p:cNvPr id="110" name="Slide Number Placeholder 10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191451"/>
            <a:ext cx="585216" cy="52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fld id="{6BB9A683-FF04-C54E-B045-8FB9F3811AF0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3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54789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7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Mine Data?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905000"/>
            <a:ext cx="4040188" cy="39417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ea typeface="+mn-ea"/>
              </a:rPr>
              <a:t>An abundance of data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ea typeface="+mn-ea"/>
              </a:rPr>
              <a:t> Super Market Scanners, POS data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ea typeface="+mn-ea"/>
              </a:rPr>
              <a:t> Credit cards transactions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ea typeface="+mn-ea"/>
              </a:rPr>
              <a:t> Call Center records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ea typeface="+mn-ea"/>
              </a:rPr>
              <a:t> ATM Machines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ea typeface="+mn-ea"/>
              </a:rPr>
              <a:t> Demographic data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ea typeface="+mn-ea"/>
              </a:rPr>
              <a:t> Sensor Networks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ea typeface="+mn-ea"/>
              </a:rPr>
              <a:t> Cameras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ea typeface="+mn-ea"/>
              </a:rPr>
              <a:t> Web server logs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ea typeface="+mn-ea"/>
              </a:rPr>
              <a:t> Customer web site trails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ea typeface="+mn-ea"/>
              </a:rPr>
              <a:t> Geographic Information System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ea typeface="+mn-ea"/>
              </a:rPr>
              <a:t> National Medical Records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ea typeface="+mn-ea"/>
              </a:rPr>
              <a:t> Weather Images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1800" dirty="0" smtClean="0">
              <a:ea typeface="+mn-ea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48200" y="1981200"/>
            <a:ext cx="4041775" cy="39417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>
                <a:ea typeface="+mn-ea"/>
              </a:rPr>
              <a:t>This data occupies </a:t>
            </a:r>
            <a:endParaRPr lang="en-US" dirty="0" smtClean="0">
              <a:ea typeface="+mn-ea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>
              <a:ea typeface="+mn-ea"/>
            </a:endParaRP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ea typeface="+mn-ea"/>
              </a:rPr>
              <a:t> Terabytes	- 10^12 bytes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dirty="0" smtClean="0">
              <a:ea typeface="+mn-ea"/>
            </a:endParaRP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Petabytes</a:t>
            </a:r>
            <a:r>
              <a:rPr lang="en-US" dirty="0" smtClean="0">
                <a:ea typeface="+mn-ea"/>
              </a:rPr>
              <a:t>	- 10^15 bytes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dirty="0" smtClean="0">
              <a:ea typeface="+mn-ea"/>
            </a:endParaRP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Exabytes</a:t>
            </a:r>
            <a:r>
              <a:rPr lang="en-US" dirty="0" smtClean="0">
                <a:ea typeface="+mn-ea"/>
              </a:rPr>
              <a:t>	- 10^18bytes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dirty="0" smtClean="0">
              <a:ea typeface="+mn-ea"/>
            </a:endParaRP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Zettabytes</a:t>
            </a:r>
            <a:r>
              <a:rPr lang="en-US" dirty="0" smtClean="0">
                <a:ea typeface="+mn-ea"/>
              </a:rPr>
              <a:t>	- 10^21bytes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 smtClean="0">
              <a:ea typeface="+mn-ea"/>
            </a:endParaRP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Zottabytes</a:t>
            </a:r>
            <a:r>
              <a:rPr lang="en-US" dirty="0" smtClean="0">
                <a:ea typeface="+mn-ea"/>
              </a:rPr>
              <a:t>	-10^24bytes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dirty="0" smtClean="0">
              <a:ea typeface="+mn-ea"/>
            </a:endParaRP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Walmart</a:t>
            </a:r>
            <a:r>
              <a:rPr lang="en-US" dirty="0" smtClean="0">
                <a:ea typeface="+mn-ea"/>
              </a:rPr>
              <a:t>	- 24 Terabytes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>
              <a:ea typeface="+mn-ea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5400000">
            <a:off x="1752601" y="4191000"/>
            <a:ext cx="5334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84000" sy="84000" algn="ctr" rotWithShape="0">
              <a:srgbClr val="000000">
                <a:alpha val="43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1258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57800" y="228600"/>
            <a:ext cx="38862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Data is getting bigger:</a:t>
            </a:r>
          </a:p>
          <a:p>
            <a:pPr marL="0" indent="0">
              <a:buNone/>
            </a:pPr>
            <a:r>
              <a:rPr lang="en-US" dirty="0" smtClean="0"/>
              <a:t>“Every 2 days we create as much information as we did up to 2003”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– Eric Schmidt, Google</a:t>
            </a:r>
          </a:p>
          <a:p>
            <a:pPr marL="400050" lvl="1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381000"/>
            <a:ext cx="5048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0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 Mining?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Extraction of interesting information or patterns from data in “large” databases</a:t>
            </a:r>
            <a:endParaRPr lang="en-US" sz="2400" dirty="0" smtClean="0">
              <a:ea typeface="+mn-ea"/>
            </a:endParaRPr>
          </a:p>
          <a:p>
            <a:pPr marL="731520" lvl="1" indent="-256032" algn="just">
              <a:buFont typeface="Wingdings 3"/>
              <a:buChar char=""/>
              <a:defRPr/>
            </a:pPr>
            <a:r>
              <a:rPr lang="en-US" sz="2100" dirty="0" smtClean="0">
                <a:ea typeface="+mn-ea"/>
              </a:rPr>
              <a:t>Process </a:t>
            </a:r>
            <a:r>
              <a:rPr lang="en-US" sz="2100" dirty="0" smtClean="0">
                <a:ea typeface="+mn-ea"/>
              </a:rPr>
              <a:t>of sorting through large amounts of data and picking out relevant </a:t>
            </a:r>
            <a:r>
              <a:rPr lang="en-US" sz="2100" dirty="0" smtClean="0">
                <a:ea typeface="+mn-ea"/>
              </a:rPr>
              <a:t>information</a:t>
            </a:r>
          </a:p>
          <a:p>
            <a:pPr marL="731520" lvl="1" indent="-256032" algn="just">
              <a:buFont typeface="Wingdings 3"/>
              <a:buChar char=""/>
              <a:defRPr/>
            </a:pPr>
            <a:endParaRPr lang="en-US" sz="2400" dirty="0" smtClean="0">
              <a:ea typeface="+mn-ea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</a:rPr>
              <a:t>Discovering hidden </a:t>
            </a:r>
            <a:r>
              <a:rPr lang="en-US" sz="2400" dirty="0" smtClean="0">
                <a:ea typeface="+mn-ea"/>
              </a:rPr>
              <a:t>values </a:t>
            </a:r>
            <a:r>
              <a:rPr lang="en-US" sz="2400" dirty="0" smtClean="0">
                <a:ea typeface="+mn-ea"/>
              </a:rPr>
              <a:t>in </a:t>
            </a:r>
            <a:r>
              <a:rPr lang="en-US" sz="2400" dirty="0" smtClean="0">
                <a:ea typeface="+mn-ea"/>
              </a:rPr>
              <a:t>databases</a:t>
            </a:r>
            <a:endParaRPr lang="en-US" sz="2400" dirty="0" smtClean="0">
              <a:ea typeface="+mn-ea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ea typeface="+mn-ea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</a:rPr>
              <a:t>It is non-trivial process of identifying valid, novel, useful and understandable patterns in data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ea typeface="+mn-ea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</a:rPr>
              <a:t>Extracting or mining knowledge from large amounts of </a:t>
            </a:r>
            <a:r>
              <a:rPr lang="en-US" sz="2400" dirty="0" smtClean="0">
                <a:ea typeface="+mn-ea"/>
              </a:rPr>
              <a:t>data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5654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001000" cy="1066800"/>
          </a:xfrm>
        </p:spPr>
        <p:txBody>
          <a:bodyPr/>
          <a:lstStyle/>
          <a:p>
            <a:r>
              <a:rPr lang="en-US" dirty="0" smtClean="0"/>
              <a:t>Draws ideas from machine learning/AI, pattern recognition, statistics, and </a:t>
            </a:r>
            <a:r>
              <a:rPr lang="en-US" b="1" dirty="0" smtClean="0"/>
              <a:t>database</a:t>
            </a:r>
            <a:r>
              <a:rPr lang="en-US" dirty="0" smtClean="0"/>
              <a:t> systems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66800" y="2433636"/>
            <a:ext cx="6096000" cy="4064000"/>
            <a:chOff x="927793" y="2433636"/>
            <a:chExt cx="6096000" cy="406400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888493904"/>
                </p:ext>
              </p:extLst>
            </p:nvPr>
          </p:nvGraphicFramePr>
          <p:xfrm>
            <a:off x="927793" y="2433636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Oval 7"/>
            <p:cNvSpPr/>
            <p:nvPr/>
          </p:nvSpPr>
          <p:spPr>
            <a:xfrm>
              <a:off x="3124200" y="3657600"/>
              <a:ext cx="1600200" cy="1752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Mining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84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Learn application domain:</a:t>
            </a:r>
          </a:p>
          <a:p>
            <a:pPr lvl="1"/>
            <a:r>
              <a:rPr lang="en-US" dirty="0" smtClean="0"/>
              <a:t>Relevant prior knowledge and the goals of the application</a:t>
            </a:r>
          </a:p>
          <a:p>
            <a:r>
              <a:rPr lang="en-US" dirty="0" smtClean="0"/>
              <a:t>Data Selection</a:t>
            </a:r>
          </a:p>
          <a:p>
            <a:pPr lvl="1"/>
            <a:r>
              <a:rPr lang="en-US" dirty="0" smtClean="0"/>
              <a:t>Creating/Acquiring Target data set</a:t>
            </a:r>
          </a:p>
          <a:p>
            <a:r>
              <a:rPr lang="en-US" dirty="0" smtClean="0"/>
              <a:t>Data Cleaning/Preprocessing</a:t>
            </a:r>
          </a:p>
          <a:p>
            <a:pPr lvl="1"/>
            <a:r>
              <a:rPr lang="en-US" dirty="0" smtClean="0"/>
              <a:t>Removing noise and inconsistent data</a:t>
            </a:r>
          </a:p>
          <a:p>
            <a:r>
              <a:rPr lang="en-US" dirty="0" smtClean="0"/>
              <a:t>Choose data mining function (machine learning)</a:t>
            </a:r>
          </a:p>
          <a:p>
            <a:pPr lvl="1"/>
            <a:r>
              <a:rPr lang="en-US" b="1" dirty="0" smtClean="0"/>
              <a:t>The particular data mining technique</a:t>
            </a:r>
          </a:p>
          <a:p>
            <a:r>
              <a:rPr lang="en-US" dirty="0" smtClean="0"/>
              <a:t>Pattern Evaluation</a:t>
            </a:r>
          </a:p>
          <a:p>
            <a:pPr lvl="1"/>
            <a:r>
              <a:rPr lang="en-US" dirty="0" smtClean="0"/>
              <a:t>Evaluation of the interesting patterns</a:t>
            </a:r>
          </a:p>
          <a:p>
            <a:r>
              <a:rPr lang="en-US" dirty="0" smtClean="0"/>
              <a:t>Knowledge Discovery</a:t>
            </a:r>
          </a:p>
          <a:p>
            <a:pPr lvl="1"/>
            <a:r>
              <a:rPr lang="en-US" dirty="0" smtClean="0"/>
              <a:t>Visualization and presentation methods are used to present mined knowledge to the user.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540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2006600"/>
            <a:ext cx="89662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1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27414</TotalTime>
  <Words>1456</Words>
  <Application>Microsoft Macintosh PowerPoint</Application>
  <PresentationFormat>On-screen Show (4:3)</PresentationFormat>
  <Paragraphs>217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Oriel</vt:lpstr>
      <vt:lpstr>INLS 623 – Data Mining/Machine Learning</vt:lpstr>
      <vt:lpstr>Evolution of Database Technology</vt:lpstr>
      <vt:lpstr>Why Mine Data?</vt:lpstr>
      <vt:lpstr>Why Mine Data?</vt:lpstr>
      <vt:lpstr>PowerPoint Presentation</vt:lpstr>
      <vt:lpstr>What is Data Mining?</vt:lpstr>
      <vt:lpstr>Origins of Data Mining</vt:lpstr>
      <vt:lpstr>Data Mining Steps</vt:lpstr>
      <vt:lpstr>Data mining</vt:lpstr>
      <vt:lpstr>Machine Learning Basics</vt:lpstr>
      <vt:lpstr>Application Areas of Machine Learning</vt:lpstr>
      <vt:lpstr>More Applications</vt:lpstr>
      <vt:lpstr>Machine learning Tasks</vt:lpstr>
      <vt:lpstr>Classification</vt:lpstr>
      <vt:lpstr>Classification</vt:lpstr>
      <vt:lpstr>Classification</vt:lpstr>
      <vt:lpstr>Supervised Learning Approaches</vt:lpstr>
      <vt:lpstr>Tree-Based Approaches and Algorithms</vt:lpstr>
      <vt:lpstr>Tree Models: Algorithms</vt:lpstr>
      <vt:lpstr>Clustering</vt:lpstr>
      <vt:lpstr>Tree Models</vt:lpstr>
      <vt:lpstr>Regression</vt:lpstr>
      <vt:lpstr>Regression</vt:lpstr>
      <vt:lpstr>Clustering</vt:lpstr>
      <vt:lpstr>Distance Based Clustering</vt:lpstr>
      <vt:lpstr>Association Rules</vt:lpstr>
      <vt:lpstr>Association Rules</vt:lpstr>
      <vt:lpstr>Topic Models</vt:lpstr>
      <vt:lpstr>Topic Models</vt:lpstr>
      <vt:lpstr>Frameworks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Jason Carter</cp:lastModifiedBy>
  <cp:revision>284</cp:revision>
  <dcterms:created xsi:type="dcterms:W3CDTF">2006-08-16T00:00:00Z</dcterms:created>
  <dcterms:modified xsi:type="dcterms:W3CDTF">2015-04-21T17:59:36Z</dcterms:modified>
</cp:coreProperties>
</file>